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sldIdLst>
    <p:sldId id="918" r:id="rId2"/>
    <p:sldId id="2067" r:id="rId3"/>
    <p:sldId id="2002" r:id="rId4"/>
    <p:sldId id="2004" r:id="rId5"/>
    <p:sldId id="2011" r:id="rId6"/>
    <p:sldId id="2012" r:id="rId7"/>
    <p:sldId id="2013" r:id="rId8"/>
    <p:sldId id="2014" r:id="rId9"/>
    <p:sldId id="2010" r:id="rId10"/>
    <p:sldId id="2066" r:id="rId11"/>
    <p:sldId id="1929" r:id="rId12"/>
    <p:sldId id="1930" r:id="rId13"/>
    <p:sldId id="1931" r:id="rId14"/>
    <p:sldId id="1932" r:id="rId15"/>
    <p:sldId id="1933" r:id="rId16"/>
    <p:sldId id="2069" r:id="rId17"/>
    <p:sldId id="1934" r:id="rId18"/>
    <p:sldId id="1935" r:id="rId19"/>
    <p:sldId id="1936" r:id="rId20"/>
    <p:sldId id="1883" r:id="rId21"/>
    <p:sldId id="1921" r:id="rId22"/>
    <p:sldId id="2008" r:id="rId23"/>
    <p:sldId id="2026" r:id="rId24"/>
    <p:sldId id="2059" r:id="rId25"/>
    <p:sldId id="2068" r:id="rId26"/>
    <p:sldId id="2029" r:id="rId27"/>
    <p:sldId id="2030" r:id="rId28"/>
    <p:sldId id="2033" r:id="rId29"/>
    <p:sldId id="2031" r:id="rId30"/>
    <p:sldId id="2032" r:id="rId31"/>
    <p:sldId id="2009" r:id="rId32"/>
    <p:sldId id="2036" r:id="rId33"/>
    <p:sldId id="2037" r:id="rId34"/>
    <p:sldId id="2042" r:id="rId35"/>
    <p:sldId id="2039" r:id="rId36"/>
    <p:sldId id="2040" r:id="rId37"/>
    <p:sldId id="2043" r:id="rId38"/>
    <p:sldId id="1990" r:id="rId39"/>
    <p:sldId id="1991" r:id="rId40"/>
    <p:sldId id="2044" r:id="rId41"/>
    <p:sldId id="2045" r:id="rId42"/>
    <p:sldId id="2070" r:id="rId43"/>
  </p:sldIdLst>
  <p:sldSz cx="9144000" cy="6858000" type="screen4x3"/>
  <p:notesSz cx="7099300" cy="10234613"/>
  <p:defaultTextStyle>
    <a:defPPr>
      <a:defRPr lang="it-IT"/>
    </a:defPPr>
    <a:lvl1pPr algn="l" rtl="0" fontAlgn="base">
      <a:spcBef>
        <a:spcPct val="0"/>
      </a:spcBef>
      <a:spcAft>
        <a:spcPct val="0"/>
      </a:spcAft>
      <a:defRPr sz="2400" b="1" kern="1200">
        <a:solidFill>
          <a:schemeClr val="tx1"/>
        </a:solidFill>
        <a:latin typeface="Verdan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Verdan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Verdan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Verdan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Verdana" pitchFamily="34" charset="0"/>
        <a:ea typeface="+mn-ea"/>
        <a:cs typeface="Times New Roman" pitchFamily="18" charset="0"/>
      </a:defRPr>
    </a:lvl5pPr>
    <a:lvl6pPr marL="2286000" algn="l" defTabSz="914400" rtl="0" eaLnBrk="1" latinLnBrk="0" hangingPunct="1">
      <a:defRPr sz="2400" b="1" kern="1200">
        <a:solidFill>
          <a:schemeClr val="tx1"/>
        </a:solidFill>
        <a:latin typeface="Verdana" pitchFamily="34" charset="0"/>
        <a:ea typeface="+mn-ea"/>
        <a:cs typeface="Times New Roman" pitchFamily="18" charset="0"/>
      </a:defRPr>
    </a:lvl6pPr>
    <a:lvl7pPr marL="2743200" algn="l" defTabSz="914400" rtl="0" eaLnBrk="1" latinLnBrk="0" hangingPunct="1">
      <a:defRPr sz="2400" b="1" kern="1200">
        <a:solidFill>
          <a:schemeClr val="tx1"/>
        </a:solidFill>
        <a:latin typeface="Verdana" pitchFamily="34" charset="0"/>
        <a:ea typeface="+mn-ea"/>
        <a:cs typeface="Times New Roman" pitchFamily="18" charset="0"/>
      </a:defRPr>
    </a:lvl7pPr>
    <a:lvl8pPr marL="3200400" algn="l" defTabSz="914400" rtl="0" eaLnBrk="1" latinLnBrk="0" hangingPunct="1">
      <a:defRPr sz="2400" b="1" kern="1200">
        <a:solidFill>
          <a:schemeClr val="tx1"/>
        </a:solidFill>
        <a:latin typeface="Verdana" pitchFamily="34" charset="0"/>
        <a:ea typeface="+mn-ea"/>
        <a:cs typeface="Times New Roman" pitchFamily="18" charset="0"/>
      </a:defRPr>
    </a:lvl8pPr>
    <a:lvl9pPr marL="3657600" algn="l" defTabSz="914400" rtl="0" eaLnBrk="1" latinLnBrk="0" hangingPunct="1">
      <a:defRPr sz="2400" b="1" kern="1200">
        <a:solidFill>
          <a:schemeClr val="tx1"/>
        </a:solidFill>
        <a:latin typeface="Verdana" pitchFamily="34"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C0C0C0"/>
    <a:srgbClr val="FF6D4B"/>
    <a:srgbClr val="FF9900"/>
    <a:srgbClr val="FF9933"/>
    <a:srgbClr val="FF0000"/>
    <a:srgbClr val="00CC99"/>
    <a:srgbClr val="006600"/>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75090" autoAdjust="0"/>
  </p:normalViewPr>
  <p:slideViewPr>
    <p:cSldViewPr>
      <p:cViewPr varScale="1">
        <p:scale>
          <a:sx n="54" d="100"/>
          <a:sy n="54" d="100"/>
        </p:scale>
        <p:origin x="-2268" y="-84"/>
      </p:cViewPr>
      <p:guideLst>
        <p:guide orient="horz" pos="2160"/>
        <p:guide pos="2880"/>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9" d="100"/>
          <a:sy n="49" d="100"/>
        </p:scale>
        <p:origin x="-3006" y="-114"/>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672" cy="51105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b="0"/>
            </a:lvl1pPr>
          </a:lstStyle>
          <a:p>
            <a:endParaRPr lang="it-IT"/>
          </a:p>
        </p:txBody>
      </p:sp>
      <p:sp>
        <p:nvSpPr>
          <p:cNvPr id="4099" name="Rectangle 3"/>
          <p:cNvSpPr>
            <a:spLocks noGrp="1" noChangeArrowheads="1"/>
          </p:cNvSpPr>
          <p:nvPr>
            <p:ph type="dt" idx="1"/>
          </p:nvPr>
        </p:nvSpPr>
        <p:spPr bwMode="auto">
          <a:xfrm>
            <a:off x="4022630" y="0"/>
            <a:ext cx="3076671" cy="51105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b="0"/>
            </a:lvl1pPr>
          </a:lstStyle>
          <a:p>
            <a:endParaRPr lang="it-IT"/>
          </a:p>
        </p:txBody>
      </p:sp>
      <p:sp>
        <p:nvSpPr>
          <p:cNvPr id="4100"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45957" y="4861781"/>
            <a:ext cx="5207386" cy="4604559"/>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102" name="Rectangle 6"/>
          <p:cNvSpPr>
            <a:spLocks noGrp="1" noChangeArrowheads="1"/>
          </p:cNvSpPr>
          <p:nvPr>
            <p:ph type="ftr" sz="quarter" idx="4"/>
          </p:nvPr>
        </p:nvSpPr>
        <p:spPr bwMode="auto">
          <a:xfrm>
            <a:off x="0" y="9723560"/>
            <a:ext cx="3076672" cy="51105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b="0"/>
            </a:lvl1pPr>
          </a:lstStyle>
          <a:p>
            <a:endParaRPr lang="it-IT"/>
          </a:p>
        </p:txBody>
      </p:sp>
      <p:sp>
        <p:nvSpPr>
          <p:cNvPr id="4103" name="Rectangle 7"/>
          <p:cNvSpPr>
            <a:spLocks noGrp="1" noChangeArrowheads="1"/>
          </p:cNvSpPr>
          <p:nvPr>
            <p:ph type="sldNum" sz="quarter" idx="5"/>
          </p:nvPr>
        </p:nvSpPr>
        <p:spPr bwMode="auto">
          <a:xfrm>
            <a:off x="4022630" y="9723560"/>
            <a:ext cx="3076671" cy="51105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b="0"/>
            </a:lvl1pPr>
          </a:lstStyle>
          <a:p>
            <a:fld id="{BF3DBB28-B870-428C-A004-89438671C984}" type="slidenum">
              <a:rPr lang="it-IT"/>
              <a:pPr/>
              <a:t>‹N›</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erdana" pitchFamily="34" charset="0"/>
        <a:ea typeface="+mn-ea"/>
        <a:cs typeface="Times New Roman" pitchFamily="18" charset="0"/>
      </a:defRPr>
    </a:lvl1pPr>
    <a:lvl2pPr marL="457200" algn="l" rtl="0" fontAlgn="base">
      <a:spcBef>
        <a:spcPct val="30000"/>
      </a:spcBef>
      <a:spcAft>
        <a:spcPct val="0"/>
      </a:spcAft>
      <a:defRPr sz="1200" kern="1200">
        <a:solidFill>
          <a:schemeClr val="tx1"/>
        </a:solidFill>
        <a:latin typeface="Verdana" pitchFamily="34" charset="0"/>
        <a:ea typeface="+mn-ea"/>
        <a:cs typeface="Times New Roman" pitchFamily="18" charset="0"/>
      </a:defRPr>
    </a:lvl2pPr>
    <a:lvl3pPr marL="914400" algn="l" rtl="0" fontAlgn="base">
      <a:spcBef>
        <a:spcPct val="30000"/>
      </a:spcBef>
      <a:spcAft>
        <a:spcPct val="0"/>
      </a:spcAft>
      <a:defRPr sz="1200" kern="1200">
        <a:solidFill>
          <a:schemeClr val="tx1"/>
        </a:solidFill>
        <a:latin typeface="Verdana" pitchFamily="34" charset="0"/>
        <a:ea typeface="+mn-ea"/>
        <a:cs typeface="Times New Roman" pitchFamily="18" charset="0"/>
      </a:defRPr>
    </a:lvl3pPr>
    <a:lvl4pPr marL="1371600" algn="l" rtl="0" fontAlgn="base">
      <a:spcBef>
        <a:spcPct val="30000"/>
      </a:spcBef>
      <a:spcAft>
        <a:spcPct val="0"/>
      </a:spcAft>
      <a:defRPr sz="1200" kern="1200">
        <a:solidFill>
          <a:schemeClr val="tx1"/>
        </a:solidFill>
        <a:latin typeface="Verdana" pitchFamily="34" charset="0"/>
        <a:ea typeface="+mn-ea"/>
        <a:cs typeface="Times New Roman" pitchFamily="18" charset="0"/>
      </a:defRPr>
    </a:lvl4pPr>
    <a:lvl5pPr marL="1828800" algn="l" rtl="0" fontAlgn="base">
      <a:spcBef>
        <a:spcPct val="30000"/>
      </a:spcBef>
      <a:spcAft>
        <a:spcPct val="0"/>
      </a:spcAft>
      <a:defRPr sz="1200" kern="1200">
        <a:solidFill>
          <a:schemeClr val="tx1"/>
        </a:solidFill>
        <a:latin typeface="Verdana" pitchFamily="34"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67B089-DDF5-4E65-903C-496757C5B72F}" type="slidenum">
              <a:rPr lang="it-IT"/>
              <a:pPr/>
              <a:t>1</a:t>
            </a:fld>
            <a:endParaRPr lang="it-IT"/>
          </a:p>
        </p:txBody>
      </p:sp>
      <p:sp>
        <p:nvSpPr>
          <p:cNvPr id="1193986" name="Rectangle 2"/>
          <p:cNvSpPr>
            <a:spLocks noGrp="1" noRot="1" noChangeAspect="1" noChangeArrowheads="1" noTextEdit="1"/>
          </p:cNvSpPr>
          <p:nvPr>
            <p:ph type="sldImg"/>
          </p:nvPr>
        </p:nvSpPr>
        <p:spPr>
          <a:ln/>
        </p:spPr>
      </p:sp>
      <p:sp>
        <p:nvSpPr>
          <p:cNvPr id="11939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00C64-B9BF-4426-9C72-98882F6E4CAE}" type="slidenum">
              <a:rPr lang="it-IT"/>
              <a:pPr/>
              <a:t>10</a:t>
            </a:fld>
            <a:endParaRPr lang="it-IT"/>
          </a:p>
        </p:txBody>
      </p:sp>
      <p:sp>
        <p:nvSpPr>
          <p:cNvPr id="3281922" name="Rectangle 2"/>
          <p:cNvSpPr>
            <a:spLocks noGrp="1" noRot="1" noChangeAspect="1" noChangeArrowheads="1" noTextEdit="1"/>
          </p:cNvSpPr>
          <p:nvPr>
            <p:ph type="sldImg"/>
          </p:nvPr>
        </p:nvSpPr>
        <p:spPr>
          <a:ln/>
        </p:spPr>
      </p:sp>
      <p:sp>
        <p:nvSpPr>
          <p:cNvPr id="32819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00C64-B9BF-4426-9C72-98882F6E4CAE}" type="slidenum">
              <a:rPr lang="it-IT"/>
              <a:pPr/>
              <a:t>11</a:t>
            </a:fld>
            <a:endParaRPr lang="it-IT"/>
          </a:p>
        </p:txBody>
      </p:sp>
      <p:sp>
        <p:nvSpPr>
          <p:cNvPr id="3281922" name="Rectangle 2"/>
          <p:cNvSpPr>
            <a:spLocks noGrp="1" noRot="1" noChangeAspect="1" noChangeArrowheads="1" noTextEdit="1"/>
          </p:cNvSpPr>
          <p:nvPr>
            <p:ph type="sldImg"/>
          </p:nvPr>
        </p:nvSpPr>
        <p:spPr>
          <a:ln/>
        </p:spPr>
      </p:sp>
      <p:sp>
        <p:nvSpPr>
          <p:cNvPr id="32819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00C64-B9BF-4426-9C72-98882F6E4CAE}" type="slidenum">
              <a:rPr lang="it-IT"/>
              <a:pPr/>
              <a:t>12</a:t>
            </a:fld>
            <a:endParaRPr lang="it-IT"/>
          </a:p>
        </p:txBody>
      </p:sp>
      <p:sp>
        <p:nvSpPr>
          <p:cNvPr id="3281922" name="Rectangle 2"/>
          <p:cNvSpPr>
            <a:spLocks noGrp="1" noRot="1" noChangeAspect="1" noChangeArrowheads="1" noTextEdit="1"/>
          </p:cNvSpPr>
          <p:nvPr>
            <p:ph type="sldImg"/>
          </p:nvPr>
        </p:nvSpPr>
        <p:spPr>
          <a:ln/>
        </p:spPr>
      </p:sp>
      <p:sp>
        <p:nvSpPr>
          <p:cNvPr id="32819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00C64-B9BF-4426-9C72-98882F6E4CAE}" type="slidenum">
              <a:rPr lang="it-IT"/>
              <a:pPr/>
              <a:t>13</a:t>
            </a:fld>
            <a:endParaRPr lang="it-IT"/>
          </a:p>
        </p:txBody>
      </p:sp>
      <p:sp>
        <p:nvSpPr>
          <p:cNvPr id="3281922" name="Rectangle 2"/>
          <p:cNvSpPr>
            <a:spLocks noGrp="1" noRot="1" noChangeAspect="1" noChangeArrowheads="1" noTextEdit="1"/>
          </p:cNvSpPr>
          <p:nvPr>
            <p:ph type="sldImg"/>
          </p:nvPr>
        </p:nvSpPr>
        <p:spPr>
          <a:ln/>
        </p:spPr>
      </p:sp>
      <p:sp>
        <p:nvSpPr>
          <p:cNvPr id="32819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00C64-B9BF-4426-9C72-98882F6E4CAE}" type="slidenum">
              <a:rPr lang="it-IT"/>
              <a:pPr/>
              <a:t>14</a:t>
            </a:fld>
            <a:endParaRPr lang="it-IT"/>
          </a:p>
        </p:txBody>
      </p:sp>
      <p:sp>
        <p:nvSpPr>
          <p:cNvPr id="3281922" name="Rectangle 2"/>
          <p:cNvSpPr>
            <a:spLocks noGrp="1" noRot="1" noChangeAspect="1" noChangeArrowheads="1" noTextEdit="1"/>
          </p:cNvSpPr>
          <p:nvPr>
            <p:ph type="sldImg"/>
          </p:nvPr>
        </p:nvSpPr>
        <p:spPr>
          <a:ln/>
        </p:spPr>
      </p:sp>
      <p:sp>
        <p:nvSpPr>
          <p:cNvPr id="32819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00C64-B9BF-4426-9C72-98882F6E4CAE}" type="slidenum">
              <a:rPr lang="it-IT"/>
              <a:pPr/>
              <a:t>15</a:t>
            </a:fld>
            <a:endParaRPr lang="it-IT"/>
          </a:p>
        </p:txBody>
      </p:sp>
      <p:sp>
        <p:nvSpPr>
          <p:cNvPr id="3281922" name="Rectangle 2"/>
          <p:cNvSpPr>
            <a:spLocks noGrp="1" noRot="1" noChangeAspect="1" noChangeArrowheads="1" noTextEdit="1"/>
          </p:cNvSpPr>
          <p:nvPr>
            <p:ph type="sldImg"/>
          </p:nvPr>
        </p:nvSpPr>
        <p:spPr>
          <a:ln/>
        </p:spPr>
      </p:sp>
      <p:sp>
        <p:nvSpPr>
          <p:cNvPr id="32819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CE75AA4B-2202-40E5-BE1D-4C3CCAB2E9E0}" type="slidenum">
              <a:rPr lang="it-IT" smtClean="0"/>
              <a:pPr/>
              <a:t>16</a:t>
            </a:fld>
            <a:endParaRPr lang="it-IT" smtClean="0"/>
          </a:p>
        </p:txBody>
      </p:sp>
      <p:sp>
        <p:nvSpPr>
          <p:cNvPr id="86019" name="Rectangle 2"/>
          <p:cNvSpPr>
            <a:spLocks noGrp="1" noRot="1" noChangeAspect="1" noChangeArrowheads="1" noTextEdit="1"/>
          </p:cNvSpPr>
          <p:nvPr>
            <p:ph type="sldImg"/>
          </p:nvPr>
        </p:nvSpPr>
        <p:spPr>
          <a:xfrm>
            <a:off x="993775" y="768350"/>
            <a:ext cx="5113338" cy="3836988"/>
          </a:xfrm>
          <a:ln/>
        </p:spPr>
      </p:sp>
      <p:sp>
        <p:nvSpPr>
          <p:cNvPr id="86020" name="Rectangle 3"/>
          <p:cNvSpPr>
            <a:spLocks noGrp="1" noChangeArrowheads="1"/>
          </p:cNvSpPr>
          <p:nvPr>
            <p:ph type="body" idx="1"/>
          </p:nvPr>
        </p:nvSpPr>
        <p:spPr>
          <a:xfrm>
            <a:off x="945957" y="4860089"/>
            <a:ext cx="5207386" cy="4606253"/>
          </a:xfrm>
          <a:noFill/>
          <a:ln/>
        </p:spPr>
        <p:txBody>
          <a:bodyPr lIns="88885" tIns="44444" rIns="88885" bIns="44444"/>
          <a:lstStyle/>
          <a:p>
            <a:endParaRPr lang="it-IT" sz="800" dirty="0" smtClean="0">
              <a:latin typeface="Tahoma" pitchFamily="34" charset="0"/>
              <a:ea typeface="Tahoma" pitchFamily="34" charset="0"/>
              <a:cs typeface="Tahoma"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00C64-B9BF-4426-9C72-98882F6E4CAE}" type="slidenum">
              <a:rPr lang="it-IT"/>
              <a:pPr/>
              <a:t>17</a:t>
            </a:fld>
            <a:endParaRPr lang="it-IT"/>
          </a:p>
        </p:txBody>
      </p:sp>
      <p:sp>
        <p:nvSpPr>
          <p:cNvPr id="3281922" name="Rectangle 2"/>
          <p:cNvSpPr>
            <a:spLocks noGrp="1" noRot="1" noChangeAspect="1" noChangeArrowheads="1" noTextEdit="1"/>
          </p:cNvSpPr>
          <p:nvPr>
            <p:ph type="sldImg"/>
          </p:nvPr>
        </p:nvSpPr>
        <p:spPr>
          <a:ln/>
        </p:spPr>
      </p:sp>
      <p:sp>
        <p:nvSpPr>
          <p:cNvPr id="32819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00C64-B9BF-4426-9C72-98882F6E4CAE}" type="slidenum">
              <a:rPr lang="it-IT"/>
              <a:pPr/>
              <a:t>18</a:t>
            </a:fld>
            <a:endParaRPr lang="it-IT"/>
          </a:p>
        </p:txBody>
      </p:sp>
      <p:sp>
        <p:nvSpPr>
          <p:cNvPr id="3281922" name="Rectangle 2"/>
          <p:cNvSpPr>
            <a:spLocks noGrp="1" noRot="1" noChangeAspect="1" noChangeArrowheads="1" noTextEdit="1"/>
          </p:cNvSpPr>
          <p:nvPr>
            <p:ph type="sldImg"/>
          </p:nvPr>
        </p:nvSpPr>
        <p:spPr>
          <a:ln/>
        </p:spPr>
      </p:sp>
      <p:sp>
        <p:nvSpPr>
          <p:cNvPr id="32819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00C64-B9BF-4426-9C72-98882F6E4CAE}" type="slidenum">
              <a:rPr lang="it-IT"/>
              <a:pPr/>
              <a:t>19</a:t>
            </a:fld>
            <a:endParaRPr lang="it-IT"/>
          </a:p>
        </p:txBody>
      </p:sp>
      <p:sp>
        <p:nvSpPr>
          <p:cNvPr id="3281922" name="Rectangle 2"/>
          <p:cNvSpPr>
            <a:spLocks noGrp="1" noRot="1" noChangeAspect="1" noChangeArrowheads="1" noTextEdit="1"/>
          </p:cNvSpPr>
          <p:nvPr>
            <p:ph type="sldImg"/>
          </p:nvPr>
        </p:nvSpPr>
        <p:spPr>
          <a:ln/>
        </p:spPr>
      </p:sp>
      <p:sp>
        <p:nvSpPr>
          <p:cNvPr id="32819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00C64-B9BF-4426-9C72-98882F6E4CAE}" type="slidenum">
              <a:rPr lang="it-IT"/>
              <a:pPr/>
              <a:t>2</a:t>
            </a:fld>
            <a:endParaRPr lang="it-IT"/>
          </a:p>
        </p:txBody>
      </p:sp>
      <p:sp>
        <p:nvSpPr>
          <p:cNvPr id="3281922" name="Rectangle 2"/>
          <p:cNvSpPr>
            <a:spLocks noGrp="1" noRot="1" noChangeAspect="1" noChangeArrowheads="1" noTextEdit="1"/>
          </p:cNvSpPr>
          <p:nvPr>
            <p:ph type="sldImg"/>
          </p:nvPr>
        </p:nvSpPr>
        <p:spPr>
          <a:ln/>
        </p:spPr>
      </p:sp>
      <p:sp>
        <p:nvSpPr>
          <p:cNvPr id="32819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E0B9A7-2AC6-45A2-8E94-165517647D39}" type="slidenum">
              <a:rPr lang="it-IT"/>
              <a:pPr/>
              <a:t>20</a:t>
            </a:fld>
            <a:endParaRPr lang="it-IT"/>
          </a:p>
        </p:txBody>
      </p:sp>
      <p:sp>
        <p:nvSpPr>
          <p:cNvPr id="3189762" name="Rectangle 2"/>
          <p:cNvSpPr>
            <a:spLocks noGrp="1" noRot="1" noChangeAspect="1" noChangeArrowheads="1" noTextEdit="1"/>
          </p:cNvSpPr>
          <p:nvPr>
            <p:ph type="sldImg"/>
          </p:nvPr>
        </p:nvSpPr>
        <p:spPr>
          <a:ln/>
        </p:spPr>
      </p:sp>
      <p:sp>
        <p:nvSpPr>
          <p:cNvPr id="31897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F3DBB28-B870-428C-A004-89438671C984}" type="slidenum">
              <a:rPr lang="it-IT" smtClean="0"/>
              <a:pPr/>
              <a:t>21</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F3DBB28-B870-428C-A004-89438671C984}" type="slidenum">
              <a:rPr lang="it-IT" smtClean="0"/>
              <a:pPr/>
              <a:t>22</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F3DBB28-B870-428C-A004-89438671C984}" type="slidenum">
              <a:rPr lang="it-IT" smtClean="0"/>
              <a:pPr/>
              <a:t>23</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A983D7-9F6C-4458-8EDB-23A5F7158FF6}" type="slidenum">
              <a:rPr lang="it-IT"/>
              <a:pPr/>
              <a:t>24</a:t>
            </a:fld>
            <a:endParaRPr lang="it-IT"/>
          </a:p>
        </p:txBody>
      </p:sp>
      <p:sp>
        <p:nvSpPr>
          <p:cNvPr id="3081218" name="Rectangle 2"/>
          <p:cNvSpPr>
            <a:spLocks noGrp="1" noRot="1" noChangeAspect="1" noChangeArrowheads="1" noTextEdit="1"/>
          </p:cNvSpPr>
          <p:nvPr>
            <p:ph type="sldImg"/>
          </p:nvPr>
        </p:nvSpPr>
        <p:spPr>
          <a:xfrm>
            <a:off x="993775" y="768350"/>
            <a:ext cx="5113338" cy="3836988"/>
          </a:xfrm>
          <a:ln/>
        </p:spPr>
      </p:sp>
      <p:sp>
        <p:nvSpPr>
          <p:cNvPr id="3081219" name="Rectangle 3"/>
          <p:cNvSpPr>
            <a:spLocks noGrp="1" noChangeArrowheads="1"/>
          </p:cNvSpPr>
          <p:nvPr>
            <p:ph type="body" idx="1"/>
          </p:nvPr>
        </p:nvSpPr>
        <p:spPr>
          <a:xfrm>
            <a:off x="945957" y="4860089"/>
            <a:ext cx="5207386" cy="4606253"/>
          </a:xfrm>
        </p:spPr>
        <p:txBody>
          <a:bodyPr lIns="88885" tIns="44444" rIns="88885" bIns="44444"/>
          <a:lstStyle/>
          <a:p>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00C64-B9BF-4426-9C72-98882F6E4CAE}" type="slidenum">
              <a:rPr lang="it-IT"/>
              <a:pPr/>
              <a:t>25</a:t>
            </a:fld>
            <a:endParaRPr lang="it-IT"/>
          </a:p>
        </p:txBody>
      </p:sp>
      <p:sp>
        <p:nvSpPr>
          <p:cNvPr id="3281922" name="Rectangle 2"/>
          <p:cNvSpPr>
            <a:spLocks noGrp="1" noRot="1" noChangeAspect="1" noChangeArrowheads="1" noTextEdit="1"/>
          </p:cNvSpPr>
          <p:nvPr>
            <p:ph type="sldImg"/>
          </p:nvPr>
        </p:nvSpPr>
        <p:spPr>
          <a:ln/>
        </p:spPr>
      </p:sp>
      <p:sp>
        <p:nvSpPr>
          <p:cNvPr id="32819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5A9940-4994-4651-944B-668D8B1E5149}" type="slidenum">
              <a:rPr lang="it-IT"/>
              <a:pPr/>
              <a:t>26</a:t>
            </a:fld>
            <a:endParaRPr lang="it-IT"/>
          </a:p>
        </p:txBody>
      </p:sp>
      <p:sp>
        <p:nvSpPr>
          <p:cNvPr id="3085314" name="Rectangle 2"/>
          <p:cNvSpPr>
            <a:spLocks noGrp="1" noRot="1" noChangeAspect="1" noChangeArrowheads="1" noTextEdit="1"/>
          </p:cNvSpPr>
          <p:nvPr>
            <p:ph type="sldImg"/>
          </p:nvPr>
        </p:nvSpPr>
        <p:spPr>
          <a:xfrm>
            <a:off x="993775" y="768350"/>
            <a:ext cx="5113338" cy="3836988"/>
          </a:xfrm>
          <a:ln/>
        </p:spPr>
      </p:sp>
      <p:sp>
        <p:nvSpPr>
          <p:cNvPr id="3085315" name="Rectangle 3"/>
          <p:cNvSpPr>
            <a:spLocks noGrp="1" noChangeArrowheads="1"/>
          </p:cNvSpPr>
          <p:nvPr>
            <p:ph type="body" idx="1"/>
          </p:nvPr>
        </p:nvSpPr>
        <p:spPr>
          <a:xfrm>
            <a:off x="945957" y="4860091"/>
            <a:ext cx="5207386" cy="4606253"/>
          </a:xfrm>
        </p:spPr>
        <p:txBody>
          <a:bodyPr lIns="88885" tIns="44444" rIns="88885" bIns="44444"/>
          <a:lstStyle/>
          <a:p>
            <a:endParaRPr lang="it-IT"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5A9940-4994-4651-944B-668D8B1E5149}" type="slidenum">
              <a:rPr lang="it-IT"/>
              <a:pPr/>
              <a:t>27</a:t>
            </a:fld>
            <a:endParaRPr lang="it-IT"/>
          </a:p>
        </p:txBody>
      </p:sp>
      <p:sp>
        <p:nvSpPr>
          <p:cNvPr id="3085314" name="Rectangle 2"/>
          <p:cNvSpPr>
            <a:spLocks noGrp="1" noRot="1" noChangeAspect="1" noChangeArrowheads="1" noTextEdit="1"/>
          </p:cNvSpPr>
          <p:nvPr>
            <p:ph type="sldImg"/>
          </p:nvPr>
        </p:nvSpPr>
        <p:spPr>
          <a:xfrm>
            <a:off x="993775" y="768350"/>
            <a:ext cx="5113338" cy="3836988"/>
          </a:xfrm>
          <a:ln/>
        </p:spPr>
      </p:sp>
      <p:sp>
        <p:nvSpPr>
          <p:cNvPr id="3085315" name="Rectangle 3"/>
          <p:cNvSpPr>
            <a:spLocks noGrp="1" noChangeArrowheads="1"/>
          </p:cNvSpPr>
          <p:nvPr>
            <p:ph type="body" idx="1"/>
          </p:nvPr>
        </p:nvSpPr>
        <p:spPr>
          <a:xfrm>
            <a:off x="945957" y="4860091"/>
            <a:ext cx="5207386" cy="4606253"/>
          </a:xfrm>
        </p:spPr>
        <p:txBody>
          <a:bodyPr lIns="88885" tIns="44444" rIns="88885" bIns="44444"/>
          <a:lstStyle/>
          <a:p>
            <a:r>
              <a:rPr lang="it-IT" sz="1200" kern="1200" dirty="0" smtClean="0">
                <a:solidFill>
                  <a:schemeClr val="tx1"/>
                </a:solidFill>
                <a:latin typeface="Verdana" pitchFamily="34" charset="0"/>
                <a:ea typeface="+mn-ea"/>
                <a:cs typeface="Times New Roman" pitchFamily="18" charset="0"/>
              </a:rPr>
              <a:t> </a:t>
            </a:r>
            <a:endParaRPr lang="it-IT"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5A9940-4994-4651-944B-668D8B1E5149}" type="slidenum">
              <a:rPr lang="it-IT"/>
              <a:pPr/>
              <a:t>28</a:t>
            </a:fld>
            <a:endParaRPr lang="it-IT"/>
          </a:p>
        </p:txBody>
      </p:sp>
      <p:sp>
        <p:nvSpPr>
          <p:cNvPr id="3085314" name="Rectangle 2"/>
          <p:cNvSpPr>
            <a:spLocks noGrp="1" noRot="1" noChangeAspect="1" noChangeArrowheads="1" noTextEdit="1"/>
          </p:cNvSpPr>
          <p:nvPr>
            <p:ph type="sldImg"/>
          </p:nvPr>
        </p:nvSpPr>
        <p:spPr>
          <a:xfrm>
            <a:off x="993775" y="768350"/>
            <a:ext cx="5113338" cy="3836988"/>
          </a:xfrm>
          <a:ln/>
        </p:spPr>
      </p:sp>
      <p:sp>
        <p:nvSpPr>
          <p:cNvPr id="3085315" name="Rectangle 3"/>
          <p:cNvSpPr>
            <a:spLocks noGrp="1" noChangeArrowheads="1"/>
          </p:cNvSpPr>
          <p:nvPr>
            <p:ph type="body" idx="1"/>
          </p:nvPr>
        </p:nvSpPr>
        <p:spPr>
          <a:xfrm>
            <a:off x="945957" y="4860091"/>
            <a:ext cx="5207386" cy="4606253"/>
          </a:xfrm>
        </p:spPr>
        <p:txBody>
          <a:bodyPr lIns="88885" tIns="44444" rIns="88885" bIns="44444"/>
          <a:lstStyle/>
          <a:p>
            <a:endParaRPr lang="it-IT" sz="1200" kern="1200" dirty="0" smtClean="0">
              <a:solidFill>
                <a:schemeClr val="tx1"/>
              </a:solidFill>
              <a:latin typeface="Verdana" pitchFamily="34" charset="0"/>
              <a:ea typeface="+mn-ea"/>
              <a:cs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5A9940-4994-4651-944B-668D8B1E5149}" type="slidenum">
              <a:rPr lang="it-IT"/>
              <a:pPr/>
              <a:t>29</a:t>
            </a:fld>
            <a:endParaRPr lang="it-IT"/>
          </a:p>
        </p:txBody>
      </p:sp>
      <p:sp>
        <p:nvSpPr>
          <p:cNvPr id="3085314" name="Rectangle 2"/>
          <p:cNvSpPr>
            <a:spLocks noGrp="1" noRot="1" noChangeAspect="1" noChangeArrowheads="1" noTextEdit="1"/>
          </p:cNvSpPr>
          <p:nvPr>
            <p:ph type="sldImg"/>
          </p:nvPr>
        </p:nvSpPr>
        <p:spPr>
          <a:xfrm>
            <a:off x="993775" y="768350"/>
            <a:ext cx="5113338" cy="3836988"/>
          </a:xfrm>
          <a:ln/>
        </p:spPr>
      </p:sp>
      <p:sp>
        <p:nvSpPr>
          <p:cNvPr id="3085315" name="Rectangle 3"/>
          <p:cNvSpPr>
            <a:spLocks noGrp="1" noChangeArrowheads="1"/>
          </p:cNvSpPr>
          <p:nvPr>
            <p:ph type="body" idx="1"/>
          </p:nvPr>
        </p:nvSpPr>
        <p:spPr>
          <a:xfrm>
            <a:off x="945957" y="4860091"/>
            <a:ext cx="5207386" cy="4606253"/>
          </a:xfrm>
        </p:spPr>
        <p:txBody>
          <a:bodyPr lIns="88885" tIns="44444" rIns="88885" bIns="44444"/>
          <a:lstStyle/>
          <a:p>
            <a:endParaRPr lang="it-IT"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00C64-B9BF-4426-9C72-98882F6E4CAE}" type="slidenum">
              <a:rPr lang="it-IT"/>
              <a:pPr/>
              <a:t>3</a:t>
            </a:fld>
            <a:endParaRPr lang="it-IT"/>
          </a:p>
        </p:txBody>
      </p:sp>
      <p:sp>
        <p:nvSpPr>
          <p:cNvPr id="3281922" name="Rectangle 2"/>
          <p:cNvSpPr>
            <a:spLocks noGrp="1" noRot="1" noChangeAspect="1" noChangeArrowheads="1" noTextEdit="1"/>
          </p:cNvSpPr>
          <p:nvPr>
            <p:ph type="sldImg"/>
          </p:nvPr>
        </p:nvSpPr>
        <p:spPr>
          <a:ln/>
        </p:spPr>
      </p:sp>
      <p:sp>
        <p:nvSpPr>
          <p:cNvPr id="3281923" name="Rectangle 3"/>
          <p:cNvSpPr>
            <a:spLocks noGrp="1" noChangeArrowheads="1"/>
          </p:cNvSpPr>
          <p:nvPr>
            <p:ph type="body" idx="1"/>
          </p:nvPr>
        </p:nvSpPr>
        <p:spPr/>
        <p:txBody>
          <a:bodyPr/>
          <a:lstStyle/>
          <a:p>
            <a:endParaRPr lang="en-GB" sz="8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5A9940-4994-4651-944B-668D8B1E5149}" type="slidenum">
              <a:rPr lang="it-IT"/>
              <a:pPr/>
              <a:t>30</a:t>
            </a:fld>
            <a:endParaRPr lang="it-IT"/>
          </a:p>
        </p:txBody>
      </p:sp>
      <p:sp>
        <p:nvSpPr>
          <p:cNvPr id="3085314" name="Rectangle 2"/>
          <p:cNvSpPr>
            <a:spLocks noGrp="1" noRot="1" noChangeAspect="1" noChangeArrowheads="1" noTextEdit="1"/>
          </p:cNvSpPr>
          <p:nvPr>
            <p:ph type="sldImg"/>
          </p:nvPr>
        </p:nvSpPr>
        <p:spPr>
          <a:xfrm>
            <a:off x="993775" y="768350"/>
            <a:ext cx="5113338" cy="3836988"/>
          </a:xfrm>
          <a:ln/>
        </p:spPr>
      </p:sp>
      <p:sp>
        <p:nvSpPr>
          <p:cNvPr id="3085315" name="Rectangle 3"/>
          <p:cNvSpPr>
            <a:spLocks noGrp="1" noChangeArrowheads="1"/>
          </p:cNvSpPr>
          <p:nvPr>
            <p:ph type="body" idx="1"/>
          </p:nvPr>
        </p:nvSpPr>
        <p:spPr>
          <a:xfrm>
            <a:off x="945957" y="4860091"/>
            <a:ext cx="5207386" cy="4606253"/>
          </a:xfrm>
        </p:spPr>
        <p:txBody>
          <a:bodyPr lIns="88885" tIns="44444" rIns="88885" bIns="44444"/>
          <a:lstStyle/>
          <a:p>
            <a:endParaRPr lang="it-IT"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5A9940-4994-4651-944B-668D8B1E5149}" type="slidenum">
              <a:rPr lang="it-IT"/>
              <a:pPr/>
              <a:t>31</a:t>
            </a:fld>
            <a:endParaRPr lang="it-IT"/>
          </a:p>
        </p:txBody>
      </p:sp>
      <p:sp>
        <p:nvSpPr>
          <p:cNvPr id="3085314" name="Rectangle 2"/>
          <p:cNvSpPr>
            <a:spLocks noGrp="1" noRot="1" noChangeAspect="1" noChangeArrowheads="1" noTextEdit="1"/>
          </p:cNvSpPr>
          <p:nvPr>
            <p:ph type="sldImg"/>
          </p:nvPr>
        </p:nvSpPr>
        <p:spPr>
          <a:xfrm>
            <a:off x="993775" y="768350"/>
            <a:ext cx="5113338" cy="3836988"/>
          </a:xfrm>
          <a:ln/>
        </p:spPr>
      </p:sp>
      <p:sp>
        <p:nvSpPr>
          <p:cNvPr id="3085315" name="Rectangle 3"/>
          <p:cNvSpPr>
            <a:spLocks noGrp="1" noChangeArrowheads="1"/>
          </p:cNvSpPr>
          <p:nvPr>
            <p:ph type="body" idx="1"/>
          </p:nvPr>
        </p:nvSpPr>
        <p:spPr>
          <a:xfrm>
            <a:off x="945957" y="4860091"/>
            <a:ext cx="5207386" cy="4606253"/>
          </a:xfrm>
        </p:spPr>
        <p:txBody>
          <a:bodyPr lIns="88885" tIns="44444" rIns="88885" bIns="44444"/>
          <a:lstStyle/>
          <a:p>
            <a:endParaRPr lang="it-IT"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5A9940-4994-4651-944B-668D8B1E5149}" type="slidenum">
              <a:rPr lang="it-IT"/>
              <a:pPr/>
              <a:t>32</a:t>
            </a:fld>
            <a:endParaRPr lang="it-IT"/>
          </a:p>
        </p:txBody>
      </p:sp>
      <p:sp>
        <p:nvSpPr>
          <p:cNvPr id="3085314" name="Rectangle 2"/>
          <p:cNvSpPr>
            <a:spLocks noGrp="1" noRot="1" noChangeAspect="1" noChangeArrowheads="1" noTextEdit="1"/>
          </p:cNvSpPr>
          <p:nvPr>
            <p:ph type="sldImg"/>
          </p:nvPr>
        </p:nvSpPr>
        <p:spPr>
          <a:xfrm>
            <a:off x="993775" y="768350"/>
            <a:ext cx="5113338" cy="3836988"/>
          </a:xfrm>
          <a:ln/>
        </p:spPr>
      </p:sp>
      <p:sp>
        <p:nvSpPr>
          <p:cNvPr id="3085315" name="Rectangle 3"/>
          <p:cNvSpPr>
            <a:spLocks noGrp="1" noChangeArrowheads="1"/>
          </p:cNvSpPr>
          <p:nvPr>
            <p:ph type="body" idx="1"/>
          </p:nvPr>
        </p:nvSpPr>
        <p:spPr>
          <a:xfrm>
            <a:off x="945957" y="4860089"/>
            <a:ext cx="5207386" cy="4606253"/>
          </a:xfrm>
        </p:spPr>
        <p:txBody>
          <a:bodyPr lIns="88885" tIns="44444" rIns="88885" bIns="44444"/>
          <a:lstStyle/>
          <a:p>
            <a:endParaRPr lang="it-IT"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5A9940-4994-4651-944B-668D8B1E5149}" type="slidenum">
              <a:rPr lang="it-IT"/>
              <a:pPr/>
              <a:t>33</a:t>
            </a:fld>
            <a:endParaRPr lang="it-IT"/>
          </a:p>
        </p:txBody>
      </p:sp>
      <p:sp>
        <p:nvSpPr>
          <p:cNvPr id="3085314" name="Rectangle 2"/>
          <p:cNvSpPr>
            <a:spLocks noGrp="1" noRot="1" noChangeAspect="1" noChangeArrowheads="1" noTextEdit="1"/>
          </p:cNvSpPr>
          <p:nvPr>
            <p:ph type="sldImg"/>
          </p:nvPr>
        </p:nvSpPr>
        <p:spPr>
          <a:xfrm>
            <a:off x="993775" y="768350"/>
            <a:ext cx="5113338" cy="3836988"/>
          </a:xfrm>
          <a:ln/>
        </p:spPr>
      </p:sp>
      <p:sp>
        <p:nvSpPr>
          <p:cNvPr id="3085315" name="Rectangle 3"/>
          <p:cNvSpPr>
            <a:spLocks noGrp="1" noChangeArrowheads="1"/>
          </p:cNvSpPr>
          <p:nvPr>
            <p:ph type="body" idx="1"/>
          </p:nvPr>
        </p:nvSpPr>
        <p:spPr>
          <a:xfrm>
            <a:off x="945957" y="4860089"/>
            <a:ext cx="5207386" cy="4606253"/>
          </a:xfrm>
        </p:spPr>
        <p:txBody>
          <a:bodyPr lIns="88885" tIns="44444" rIns="88885" bIns="44444"/>
          <a:lstStyle/>
          <a:p>
            <a:endParaRPr lang="it-IT"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5A9940-4994-4651-944B-668D8B1E5149}" type="slidenum">
              <a:rPr lang="it-IT"/>
              <a:pPr/>
              <a:t>34</a:t>
            </a:fld>
            <a:endParaRPr lang="it-IT"/>
          </a:p>
        </p:txBody>
      </p:sp>
      <p:sp>
        <p:nvSpPr>
          <p:cNvPr id="3085314" name="Rectangle 2"/>
          <p:cNvSpPr>
            <a:spLocks noGrp="1" noRot="1" noChangeAspect="1" noChangeArrowheads="1" noTextEdit="1"/>
          </p:cNvSpPr>
          <p:nvPr>
            <p:ph type="sldImg"/>
          </p:nvPr>
        </p:nvSpPr>
        <p:spPr>
          <a:xfrm>
            <a:off x="993775" y="768350"/>
            <a:ext cx="5113338" cy="3836988"/>
          </a:xfrm>
          <a:ln/>
        </p:spPr>
      </p:sp>
      <p:sp>
        <p:nvSpPr>
          <p:cNvPr id="3085315" name="Rectangle 3"/>
          <p:cNvSpPr>
            <a:spLocks noGrp="1" noChangeArrowheads="1"/>
          </p:cNvSpPr>
          <p:nvPr>
            <p:ph type="body" idx="1"/>
          </p:nvPr>
        </p:nvSpPr>
        <p:spPr>
          <a:xfrm>
            <a:off x="945957" y="4860089"/>
            <a:ext cx="5207386" cy="4606253"/>
          </a:xfrm>
        </p:spPr>
        <p:txBody>
          <a:bodyPr lIns="88885" tIns="44444" rIns="88885" bIns="44444"/>
          <a:lstStyle/>
          <a:p>
            <a:endParaRPr lang="it-IT"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5A9940-4994-4651-944B-668D8B1E5149}" type="slidenum">
              <a:rPr lang="it-IT"/>
              <a:pPr/>
              <a:t>35</a:t>
            </a:fld>
            <a:endParaRPr lang="it-IT"/>
          </a:p>
        </p:txBody>
      </p:sp>
      <p:sp>
        <p:nvSpPr>
          <p:cNvPr id="3085314" name="Rectangle 2"/>
          <p:cNvSpPr>
            <a:spLocks noGrp="1" noRot="1" noChangeAspect="1" noChangeArrowheads="1" noTextEdit="1"/>
          </p:cNvSpPr>
          <p:nvPr>
            <p:ph type="sldImg"/>
          </p:nvPr>
        </p:nvSpPr>
        <p:spPr>
          <a:xfrm>
            <a:off x="993775" y="768350"/>
            <a:ext cx="5113338" cy="3836988"/>
          </a:xfrm>
          <a:ln/>
        </p:spPr>
      </p:sp>
      <p:sp>
        <p:nvSpPr>
          <p:cNvPr id="3085315" name="Rectangle 3"/>
          <p:cNvSpPr>
            <a:spLocks noGrp="1" noChangeArrowheads="1"/>
          </p:cNvSpPr>
          <p:nvPr>
            <p:ph type="body" idx="1"/>
          </p:nvPr>
        </p:nvSpPr>
        <p:spPr>
          <a:xfrm>
            <a:off x="945957" y="4860089"/>
            <a:ext cx="5207386" cy="4606253"/>
          </a:xfrm>
        </p:spPr>
        <p:txBody>
          <a:bodyPr lIns="88885" tIns="44444" rIns="88885" bIns="44444"/>
          <a:lstStyle/>
          <a:p>
            <a:endParaRPr lang="it-IT"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5A9940-4994-4651-944B-668D8B1E5149}" type="slidenum">
              <a:rPr lang="it-IT"/>
              <a:pPr/>
              <a:t>36</a:t>
            </a:fld>
            <a:endParaRPr lang="it-IT"/>
          </a:p>
        </p:txBody>
      </p:sp>
      <p:sp>
        <p:nvSpPr>
          <p:cNvPr id="3085314" name="Rectangle 2"/>
          <p:cNvSpPr>
            <a:spLocks noGrp="1" noRot="1" noChangeAspect="1" noChangeArrowheads="1" noTextEdit="1"/>
          </p:cNvSpPr>
          <p:nvPr>
            <p:ph type="sldImg"/>
          </p:nvPr>
        </p:nvSpPr>
        <p:spPr>
          <a:xfrm>
            <a:off x="993775" y="768350"/>
            <a:ext cx="5113338" cy="3836988"/>
          </a:xfrm>
          <a:ln/>
        </p:spPr>
      </p:sp>
      <p:sp>
        <p:nvSpPr>
          <p:cNvPr id="3085315" name="Rectangle 3"/>
          <p:cNvSpPr>
            <a:spLocks noGrp="1" noChangeArrowheads="1"/>
          </p:cNvSpPr>
          <p:nvPr>
            <p:ph type="body" idx="1"/>
          </p:nvPr>
        </p:nvSpPr>
        <p:spPr>
          <a:xfrm>
            <a:off x="945957" y="4860089"/>
            <a:ext cx="5207386" cy="4606253"/>
          </a:xfrm>
        </p:spPr>
        <p:txBody>
          <a:bodyPr lIns="88885" tIns="44444" rIns="88885" bIns="44444"/>
          <a:lstStyle/>
          <a:p>
            <a:endParaRPr lang="it-IT"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5A9940-4994-4651-944B-668D8B1E5149}" type="slidenum">
              <a:rPr lang="it-IT"/>
              <a:pPr/>
              <a:t>37</a:t>
            </a:fld>
            <a:endParaRPr lang="it-IT"/>
          </a:p>
        </p:txBody>
      </p:sp>
      <p:sp>
        <p:nvSpPr>
          <p:cNvPr id="3085314" name="Rectangle 2"/>
          <p:cNvSpPr>
            <a:spLocks noGrp="1" noRot="1" noChangeAspect="1" noChangeArrowheads="1" noTextEdit="1"/>
          </p:cNvSpPr>
          <p:nvPr>
            <p:ph type="sldImg"/>
          </p:nvPr>
        </p:nvSpPr>
        <p:spPr>
          <a:xfrm>
            <a:off x="993775" y="768350"/>
            <a:ext cx="5113338" cy="3836988"/>
          </a:xfrm>
          <a:ln/>
        </p:spPr>
      </p:sp>
      <p:sp>
        <p:nvSpPr>
          <p:cNvPr id="3085315" name="Rectangle 3"/>
          <p:cNvSpPr>
            <a:spLocks noGrp="1" noChangeArrowheads="1"/>
          </p:cNvSpPr>
          <p:nvPr>
            <p:ph type="body" idx="1"/>
          </p:nvPr>
        </p:nvSpPr>
        <p:spPr>
          <a:xfrm>
            <a:off x="945957" y="4860089"/>
            <a:ext cx="5207386" cy="4606253"/>
          </a:xfrm>
        </p:spPr>
        <p:txBody>
          <a:bodyPr lIns="88885" tIns="44444" rIns="88885" bIns="44444"/>
          <a:lstStyle/>
          <a:p>
            <a:endParaRPr lang="it-IT"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5A9940-4994-4651-944B-668D8B1E5149}" type="slidenum">
              <a:rPr lang="it-IT"/>
              <a:pPr/>
              <a:t>38</a:t>
            </a:fld>
            <a:endParaRPr lang="it-IT"/>
          </a:p>
        </p:txBody>
      </p:sp>
      <p:sp>
        <p:nvSpPr>
          <p:cNvPr id="3085314" name="Rectangle 2"/>
          <p:cNvSpPr>
            <a:spLocks noGrp="1" noRot="1" noChangeAspect="1" noChangeArrowheads="1" noTextEdit="1"/>
          </p:cNvSpPr>
          <p:nvPr>
            <p:ph type="sldImg"/>
          </p:nvPr>
        </p:nvSpPr>
        <p:spPr>
          <a:xfrm>
            <a:off x="993775" y="768350"/>
            <a:ext cx="5113338" cy="3836988"/>
          </a:xfrm>
          <a:ln/>
        </p:spPr>
      </p:sp>
      <p:sp>
        <p:nvSpPr>
          <p:cNvPr id="3085315" name="Rectangle 3"/>
          <p:cNvSpPr>
            <a:spLocks noGrp="1" noChangeArrowheads="1"/>
          </p:cNvSpPr>
          <p:nvPr>
            <p:ph type="body" idx="1"/>
          </p:nvPr>
        </p:nvSpPr>
        <p:spPr>
          <a:xfrm>
            <a:off x="945957" y="4860089"/>
            <a:ext cx="5207386" cy="4606253"/>
          </a:xfrm>
        </p:spPr>
        <p:txBody>
          <a:bodyPr lIns="88885" tIns="44444" rIns="88885" bIns="44444"/>
          <a:lstStyle/>
          <a:p>
            <a:endParaRPr lang="it-IT"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5A9940-4994-4651-944B-668D8B1E5149}" type="slidenum">
              <a:rPr lang="it-IT"/>
              <a:pPr/>
              <a:t>39</a:t>
            </a:fld>
            <a:endParaRPr lang="it-IT"/>
          </a:p>
        </p:txBody>
      </p:sp>
      <p:sp>
        <p:nvSpPr>
          <p:cNvPr id="3085314" name="Rectangle 2"/>
          <p:cNvSpPr>
            <a:spLocks noGrp="1" noRot="1" noChangeAspect="1" noChangeArrowheads="1" noTextEdit="1"/>
          </p:cNvSpPr>
          <p:nvPr>
            <p:ph type="sldImg"/>
          </p:nvPr>
        </p:nvSpPr>
        <p:spPr>
          <a:xfrm>
            <a:off x="993775" y="768350"/>
            <a:ext cx="5113338" cy="3836988"/>
          </a:xfrm>
          <a:ln/>
        </p:spPr>
      </p:sp>
      <p:sp>
        <p:nvSpPr>
          <p:cNvPr id="3085315" name="Rectangle 3"/>
          <p:cNvSpPr>
            <a:spLocks noGrp="1" noChangeArrowheads="1"/>
          </p:cNvSpPr>
          <p:nvPr>
            <p:ph type="body" idx="1"/>
          </p:nvPr>
        </p:nvSpPr>
        <p:spPr>
          <a:xfrm>
            <a:off x="945957" y="4860089"/>
            <a:ext cx="5207386" cy="4606253"/>
          </a:xfrm>
        </p:spPr>
        <p:txBody>
          <a:bodyPr lIns="88885" tIns="44444" rIns="88885" bIns="44444"/>
          <a:lstStyle/>
          <a:p>
            <a:pPr eaLnBrk="1" hangingPunct="1"/>
            <a:endParaRPr lang="it-IT"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00C64-B9BF-4426-9C72-98882F6E4CAE}" type="slidenum">
              <a:rPr lang="it-IT"/>
              <a:pPr/>
              <a:t>4</a:t>
            </a:fld>
            <a:endParaRPr lang="it-IT"/>
          </a:p>
        </p:txBody>
      </p:sp>
      <p:sp>
        <p:nvSpPr>
          <p:cNvPr id="3281922" name="Rectangle 2"/>
          <p:cNvSpPr>
            <a:spLocks noGrp="1" noRot="1" noChangeAspect="1" noChangeArrowheads="1" noTextEdit="1"/>
          </p:cNvSpPr>
          <p:nvPr>
            <p:ph type="sldImg"/>
          </p:nvPr>
        </p:nvSpPr>
        <p:spPr>
          <a:ln/>
        </p:spPr>
      </p:sp>
      <p:sp>
        <p:nvSpPr>
          <p:cNvPr id="32819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5A9940-4994-4651-944B-668D8B1E5149}" type="slidenum">
              <a:rPr lang="it-IT"/>
              <a:pPr/>
              <a:t>40</a:t>
            </a:fld>
            <a:endParaRPr lang="it-IT"/>
          </a:p>
        </p:txBody>
      </p:sp>
      <p:sp>
        <p:nvSpPr>
          <p:cNvPr id="3085314" name="Rectangle 2"/>
          <p:cNvSpPr>
            <a:spLocks noGrp="1" noRot="1" noChangeAspect="1" noChangeArrowheads="1" noTextEdit="1"/>
          </p:cNvSpPr>
          <p:nvPr>
            <p:ph type="sldImg"/>
          </p:nvPr>
        </p:nvSpPr>
        <p:spPr>
          <a:xfrm>
            <a:off x="993775" y="768350"/>
            <a:ext cx="5113338" cy="3836988"/>
          </a:xfrm>
          <a:ln/>
        </p:spPr>
      </p:sp>
      <p:sp>
        <p:nvSpPr>
          <p:cNvPr id="3085315" name="Rectangle 3"/>
          <p:cNvSpPr>
            <a:spLocks noGrp="1" noChangeArrowheads="1"/>
          </p:cNvSpPr>
          <p:nvPr>
            <p:ph type="body" idx="1"/>
          </p:nvPr>
        </p:nvSpPr>
        <p:spPr>
          <a:xfrm>
            <a:off x="945957" y="4860089"/>
            <a:ext cx="5207386" cy="4606253"/>
          </a:xfrm>
        </p:spPr>
        <p:txBody>
          <a:bodyPr lIns="88885" tIns="44444" rIns="88885" bIns="44444"/>
          <a:lstStyle/>
          <a:p>
            <a:pPr eaLnBrk="1" hangingPunct="1"/>
            <a:endParaRPr lang="it-IT"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5A9940-4994-4651-944B-668D8B1E5149}" type="slidenum">
              <a:rPr lang="it-IT"/>
              <a:pPr/>
              <a:t>41</a:t>
            </a:fld>
            <a:endParaRPr lang="it-IT"/>
          </a:p>
        </p:txBody>
      </p:sp>
      <p:sp>
        <p:nvSpPr>
          <p:cNvPr id="3085314" name="Rectangle 2"/>
          <p:cNvSpPr>
            <a:spLocks noGrp="1" noRot="1" noChangeAspect="1" noChangeArrowheads="1" noTextEdit="1"/>
          </p:cNvSpPr>
          <p:nvPr>
            <p:ph type="sldImg"/>
          </p:nvPr>
        </p:nvSpPr>
        <p:spPr>
          <a:xfrm>
            <a:off x="993775" y="768350"/>
            <a:ext cx="5113338" cy="3836988"/>
          </a:xfrm>
          <a:ln/>
        </p:spPr>
      </p:sp>
      <p:sp>
        <p:nvSpPr>
          <p:cNvPr id="3085315" name="Rectangle 3"/>
          <p:cNvSpPr>
            <a:spLocks noGrp="1" noChangeArrowheads="1"/>
          </p:cNvSpPr>
          <p:nvPr>
            <p:ph type="body" idx="1"/>
          </p:nvPr>
        </p:nvSpPr>
        <p:spPr>
          <a:xfrm>
            <a:off x="945957" y="4860089"/>
            <a:ext cx="5207386" cy="4606253"/>
          </a:xfrm>
        </p:spPr>
        <p:txBody>
          <a:bodyPr lIns="88885" tIns="44444" rIns="88885" bIns="44444"/>
          <a:lstStyle/>
          <a:p>
            <a:pPr eaLnBrk="1" hangingPunct="1"/>
            <a:endParaRPr lang="it-IT"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4C8782E-0A99-4394-90A1-293675C0D668}" type="slidenum">
              <a:rPr lang="it-IT" smtClean="0"/>
              <a:pPr/>
              <a:t>42</a:t>
            </a:fld>
            <a:endParaRPr lang="it-IT"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00C64-B9BF-4426-9C72-98882F6E4CAE}" type="slidenum">
              <a:rPr lang="it-IT"/>
              <a:pPr/>
              <a:t>5</a:t>
            </a:fld>
            <a:endParaRPr lang="it-IT"/>
          </a:p>
        </p:txBody>
      </p:sp>
      <p:sp>
        <p:nvSpPr>
          <p:cNvPr id="3281922" name="Rectangle 2"/>
          <p:cNvSpPr>
            <a:spLocks noGrp="1" noRot="1" noChangeAspect="1" noChangeArrowheads="1" noTextEdit="1"/>
          </p:cNvSpPr>
          <p:nvPr>
            <p:ph type="sldImg"/>
          </p:nvPr>
        </p:nvSpPr>
        <p:spPr>
          <a:ln/>
        </p:spPr>
      </p:sp>
      <p:sp>
        <p:nvSpPr>
          <p:cNvPr id="32819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00C64-B9BF-4426-9C72-98882F6E4CAE}" type="slidenum">
              <a:rPr lang="it-IT"/>
              <a:pPr/>
              <a:t>6</a:t>
            </a:fld>
            <a:endParaRPr lang="it-IT"/>
          </a:p>
        </p:txBody>
      </p:sp>
      <p:sp>
        <p:nvSpPr>
          <p:cNvPr id="3281922" name="Rectangle 2"/>
          <p:cNvSpPr>
            <a:spLocks noGrp="1" noRot="1" noChangeAspect="1" noChangeArrowheads="1" noTextEdit="1"/>
          </p:cNvSpPr>
          <p:nvPr>
            <p:ph type="sldImg"/>
          </p:nvPr>
        </p:nvSpPr>
        <p:spPr>
          <a:ln/>
        </p:spPr>
      </p:sp>
      <p:sp>
        <p:nvSpPr>
          <p:cNvPr id="32819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00C64-B9BF-4426-9C72-98882F6E4CAE}" type="slidenum">
              <a:rPr lang="it-IT"/>
              <a:pPr/>
              <a:t>7</a:t>
            </a:fld>
            <a:endParaRPr lang="it-IT"/>
          </a:p>
        </p:txBody>
      </p:sp>
      <p:sp>
        <p:nvSpPr>
          <p:cNvPr id="3281922" name="Rectangle 2"/>
          <p:cNvSpPr>
            <a:spLocks noGrp="1" noRot="1" noChangeAspect="1" noChangeArrowheads="1" noTextEdit="1"/>
          </p:cNvSpPr>
          <p:nvPr>
            <p:ph type="sldImg"/>
          </p:nvPr>
        </p:nvSpPr>
        <p:spPr>
          <a:ln/>
        </p:spPr>
      </p:sp>
      <p:sp>
        <p:nvSpPr>
          <p:cNvPr id="32819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00C64-B9BF-4426-9C72-98882F6E4CAE}" type="slidenum">
              <a:rPr lang="it-IT"/>
              <a:pPr/>
              <a:t>8</a:t>
            </a:fld>
            <a:endParaRPr lang="it-IT"/>
          </a:p>
        </p:txBody>
      </p:sp>
      <p:sp>
        <p:nvSpPr>
          <p:cNvPr id="3281922" name="Rectangle 2"/>
          <p:cNvSpPr>
            <a:spLocks noGrp="1" noRot="1" noChangeAspect="1" noChangeArrowheads="1" noTextEdit="1"/>
          </p:cNvSpPr>
          <p:nvPr>
            <p:ph type="sldImg"/>
          </p:nvPr>
        </p:nvSpPr>
        <p:spPr>
          <a:ln/>
        </p:spPr>
      </p:sp>
      <p:sp>
        <p:nvSpPr>
          <p:cNvPr id="32819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566B86-794E-462E-933B-6247FBB5874B}" type="slidenum">
              <a:rPr lang="it-IT"/>
              <a:pPr/>
              <a:t>9</a:t>
            </a:fld>
            <a:endParaRPr lang="it-IT"/>
          </a:p>
        </p:txBody>
      </p:sp>
      <p:sp>
        <p:nvSpPr>
          <p:cNvPr id="3099650" name="Rectangle 2"/>
          <p:cNvSpPr>
            <a:spLocks noGrp="1" noRot="1" noChangeAspect="1" noChangeArrowheads="1" noTextEdit="1"/>
          </p:cNvSpPr>
          <p:nvPr>
            <p:ph type="sldImg"/>
          </p:nvPr>
        </p:nvSpPr>
        <p:spPr>
          <a:xfrm>
            <a:off x="993775" y="768350"/>
            <a:ext cx="5113338" cy="3836988"/>
          </a:xfrm>
          <a:ln/>
        </p:spPr>
      </p:sp>
      <p:sp>
        <p:nvSpPr>
          <p:cNvPr id="3099651" name="Rectangle 3"/>
          <p:cNvSpPr>
            <a:spLocks noGrp="1" noChangeArrowheads="1"/>
          </p:cNvSpPr>
          <p:nvPr>
            <p:ph type="body" idx="1"/>
          </p:nvPr>
        </p:nvSpPr>
        <p:spPr>
          <a:xfrm>
            <a:off x="945957" y="4860089"/>
            <a:ext cx="5207386" cy="4606253"/>
          </a:xfrm>
        </p:spPr>
        <p:txBody>
          <a:bodyPr lIns="88885" tIns="44444" rIns="88885" bIns="44444"/>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5130" name="Rectangle 10"/>
          <p:cNvSpPr>
            <a:spLocks noGrp="1" noChangeArrowheads="1"/>
          </p:cNvSpPr>
          <p:nvPr>
            <p:ph type="ctrTitle"/>
          </p:nvPr>
        </p:nvSpPr>
        <p:spPr>
          <a:xfrm>
            <a:off x="434975" y="2286000"/>
            <a:ext cx="8382000" cy="1143000"/>
          </a:xfrm>
        </p:spPr>
        <p:txBody>
          <a:bodyPr/>
          <a:lstStyle>
            <a:lvl1pPr>
              <a:defRPr/>
            </a:lvl1pPr>
          </a:lstStyle>
          <a:p>
            <a:r>
              <a:rPr lang="it-IT"/>
              <a:t>Fare clic per modificare lo stile del titolo dello schema</a:t>
            </a:r>
          </a:p>
        </p:txBody>
      </p:sp>
      <p:sp>
        <p:nvSpPr>
          <p:cNvPr id="5131" name="Rectangle 11"/>
          <p:cNvSpPr>
            <a:spLocks noGrp="1" noChangeArrowheads="1"/>
          </p:cNvSpPr>
          <p:nvPr>
            <p:ph type="ftr" sz="quarter" idx="3"/>
          </p:nvPr>
        </p:nvSpPr>
        <p:spPr>
          <a:xfrm>
            <a:off x="3101975" y="6248400"/>
            <a:ext cx="3048000" cy="457200"/>
          </a:xfrm>
        </p:spPr>
        <p:txBody>
          <a:bodyPr/>
          <a:lstStyle>
            <a:lvl1pPr>
              <a:defRPr sz="1000"/>
            </a:lvl1pPr>
          </a:lstStyle>
          <a:p>
            <a:endParaRPr lang="it-IT"/>
          </a:p>
        </p:txBody>
      </p:sp>
      <p:sp>
        <p:nvSpPr>
          <p:cNvPr id="5132" name="Rectangle 12"/>
          <p:cNvSpPr>
            <a:spLocks noGrp="1" noChangeArrowheads="1"/>
          </p:cNvSpPr>
          <p:nvPr>
            <p:ph type="sldNum" sz="quarter" idx="4"/>
          </p:nvPr>
        </p:nvSpPr>
        <p:spPr>
          <a:xfrm>
            <a:off x="6759575" y="6248400"/>
            <a:ext cx="2057400" cy="457200"/>
          </a:xfrm>
        </p:spPr>
        <p:txBody>
          <a:bodyPr/>
          <a:lstStyle>
            <a:lvl1pPr>
              <a:defRPr/>
            </a:lvl1pPr>
          </a:lstStyle>
          <a:p>
            <a:r>
              <a:rPr lang="it-IT"/>
              <a:t>- </a:t>
            </a:r>
            <a:fld id="{92AA11FE-DF8E-4ACA-B7A7-271A96FB1097}" type="slidenum">
              <a:rPr lang="it-IT"/>
              <a:pPr/>
              <a:t>‹N›</a:t>
            </a:fld>
            <a:endParaRPr lang="it-IT"/>
          </a:p>
        </p:txBody>
      </p:sp>
      <p:sp>
        <p:nvSpPr>
          <p:cNvPr id="5133" name="Line 13"/>
          <p:cNvSpPr>
            <a:spLocks noChangeShapeType="1"/>
          </p:cNvSpPr>
          <p:nvPr/>
        </p:nvSpPr>
        <p:spPr bwMode="auto">
          <a:xfrm>
            <a:off x="304800" y="836613"/>
            <a:ext cx="8642350" cy="0"/>
          </a:xfrm>
          <a:prstGeom prst="line">
            <a:avLst/>
          </a:prstGeom>
          <a:noFill/>
          <a:ln w="19050" cap="rnd">
            <a:solidFill>
              <a:schemeClr val="folHlink"/>
            </a:solidFill>
            <a:prstDash val="sysDot"/>
            <a:round/>
            <a:headEnd/>
            <a:tailEnd/>
          </a:ln>
          <a:effectLst/>
        </p:spPr>
        <p:txBody>
          <a:bodyPr/>
          <a:lstStyle/>
          <a:p>
            <a:endParaRPr lang="it-IT"/>
          </a:p>
        </p:txBody>
      </p:sp>
      <p:sp>
        <p:nvSpPr>
          <p:cNvPr id="5134" name="Line 14"/>
          <p:cNvSpPr>
            <a:spLocks noChangeShapeType="1"/>
          </p:cNvSpPr>
          <p:nvPr/>
        </p:nvSpPr>
        <p:spPr bwMode="auto">
          <a:xfrm>
            <a:off x="304800" y="6165850"/>
            <a:ext cx="8642350" cy="0"/>
          </a:xfrm>
          <a:prstGeom prst="line">
            <a:avLst/>
          </a:prstGeom>
          <a:noFill/>
          <a:ln w="19050" cap="rnd">
            <a:solidFill>
              <a:schemeClr val="folHlink"/>
            </a:solidFill>
            <a:prstDash val="sysDot"/>
            <a:round/>
            <a:headEnd/>
            <a:tailEnd/>
          </a:ln>
          <a:effectLst/>
        </p:spPr>
        <p:txBody>
          <a:bodyPr/>
          <a:lstStyle/>
          <a:p>
            <a:endParaRPr lang="it-IT"/>
          </a:p>
        </p:txBody>
      </p:sp>
      <p:pic>
        <p:nvPicPr>
          <p:cNvPr id="5136" name="Picture 16" descr="iama consulting"/>
          <p:cNvPicPr>
            <a:picLocks noChangeAspect="1" noChangeArrowheads="1"/>
          </p:cNvPicPr>
          <p:nvPr/>
        </p:nvPicPr>
        <p:blipFill>
          <a:blip r:embed="rId2" cstate="print"/>
          <a:srcRect/>
          <a:stretch>
            <a:fillRect/>
          </a:stretch>
        </p:blipFill>
        <p:spPr bwMode="auto">
          <a:xfrm>
            <a:off x="4135438" y="1219200"/>
            <a:ext cx="817562" cy="838200"/>
          </a:xfrm>
          <a:prstGeom prst="rect">
            <a:avLst/>
          </a:prstGeom>
          <a:noFill/>
        </p:spPr>
      </p:pic>
      <p:sp>
        <p:nvSpPr>
          <p:cNvPr id="9" name="Segnaposto numero diapositiva 2"/>
          <p:cNvSpPr txBox="1">
            <a:spLocks/>
          </p:cNvSpPr>
          <p:nvPr userDrawn="1"/>
        </p:nvSpPr>
        <p:spPr bwMode="auto">
          <a:xfrm>
            <a:off x="8369300" y="6329363"/>
            <a:ext cx="430213" cy="33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B7111ED5-40C0-40C4-BE82-50D9C074FA7B}" type="slidenum">
              <a:rPr kumimoji="0" lang="it-IT" sz="1000" b="0" i="1" u="none" strike="noStrike" kern="1200" cap="none" spc="0" normalizeH="0" baseline="0" noProof="0" smtClean="0">
                <a:ln>
                  <a:noFill/>
                </a:ln>
                <a:solidFill>
                  <a:schemeClr val="tx1"/>
                </a:solidFill>
                <a:effectLst/>
                <a:uLnTx/>
                <a:uFillTx/>
                <a:latin typeface="Verdana" pitchFamily="34" charset="0"/>
                <a:ea typeface="+mn-ea"/>
                <a:cs typeface="Times New Roman" pitchFamily="18" charset="0"/>
              </a:rPr>
              <a:pPr marL="0" marR="0" lvl="0" indent="0" algn="ctr" defTabSz="914400" rtl="0" eaLnBrk="0" fontAlgn="base" latinLnBrk="0" hangingPunct="0">
                <a:lnSpc>
                  <a:spcPct val="100000"/>
                </a:lnSpc>
                <a:spcBef>
                  <a:spcPct val="0"/>
                </a:spcBef>
                <a:spcAft>
                  <a:spcPct val="0"/>
                </a:spcAft>
                <a:buClrTx/>
                <a:buSzTx/>
                <a:buFontTx/>
                <a:buNone/>
                <a:tabLst/>
                <a:defRPr/>
              </a:pPr>
              <a:t>‹N›</a:t>
            </a:fld>
            <a:endParaRPr kumimoji="0" lang="it-IT" sz="1000" b="0" i="1" u="none" strike="noStrike" kern="1200" cap="none" spc="0" normalizeH="0" baseline="0" noProof="0">
              <a:ln>
                <a:noFill/>
              </a:ln>
              <a:solidFill>
                <a:schemeClr val="tx1"/>
              </a:solidFill>
              <a:effectLst/>
              <a:uLnTx/>
              <a:uFillTx/>
              <a:latin typeface="Verdana" pitchFamily="34" charset="0"/>
              <a:ea typeface="+mn-ea"/>
              <a:cs typeface="Times New Roman"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sz="quarter" idx="10"/>
          </p:nvPr>
        </p:nvSpPr>
        <p:spPr/>
        <p:txBody>
          <a:bodyPr/>
          <a:lstStyle>
            <a:lvl1pPr>
              <a:defRPr/>
            </a:lvl1pPr>
          </a:lstStyle>
          <a:p>
            <a:endParaRPr lang="it-IT"/>
          </a:p>
        </p:txBody>
      </p:sp>
      <p:sp>
        <p:nvSpPr>
          <p:cNvPr id="5" name="Segnaposto numero diapositiva 4"/>
          <p:cNvSpPr>
            <a:spLocks noGrp="1"/>
          </p:cNvSpPr>
          <p:nvPr>
            <p:ph type="sldNum" sz="quarter" idx="11"/>
          </p:nvPr>
        </p:nvSpPr>
        <p:spPr/>
        <p:txBody>
          <a:bodyPr/>
          <a:lstStyle>
            <a:lvl1pPr>
              <a:defRPr/>
            </a:lvl1pPr>
          </a:lstStyle>
          <a:p>
            <a:fld id="{09362880-9A5B-4C34-9CB5-AFF4832CAB89}" type="slidenum">
              <a:rPr lang="it-IT"/>
              <a:pPr/>
              <a:t>‹N›</a:t>
            </a:fld>
            <a:endParaRPr lang="it-IT"/>
          </a:p>
        </p:txBody>
      </p:sp>
      <p:sp>
        <p:nvSpPr>
          <p:cNvPr id="6" name="Segnaposto numero diapositiva 2"/>
          <p:cNvSpPr txBox="1">
            <a:spLocks/>
          </p:cNvSpPr>
          <p:nvPr userDrawn="1"/>
        </p:nvSpPr>
        <p:spPr bwMode="auto">
          <a:xfrm>
            <a:off x="8521700" y="6481763"/>
            <a:ext cx="430213" cy="33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B7111ED5-40C0-40C4-BE82-50D9C074FA7B}" type="slidenum">
              <a:rPr kumimoji="0" lang="it-IT" sz="1000" b="0" i="1" u="none" strike="noStrike" kern="1200" cap="none" spc="0" normalizeH="0" baseline="0" noProof="0" smtClean="0">
                <a:ln>
                  <a:noFill/>
                </a:ln>
                <a:solidFill>
                  <a:schemeClr val="tx1"/>
                </a:solidFill>
                <a:effectLst/>
                <a:uLnTx/>
                <a:uFillTx/>
                <a:latin typeface="Verdana" pitchFamily="34" charset="0"/>
                <a:ea typeface="+mn-ea"/>
                <a:cs typeface="Times New Roman" pitchFamily="18" charset="0"/>
              </a:rPr>
              <a:pPr marL="0" marR="0" lvl="0" indent="0" algn="ctr" defTabSz="914400" rtl="0" eaLnBrk="0" fontAlgn="base" latinLnBrk="0" hangingPunct="0">
                <a:lnSpc>
                  <a:spcPct val="100000"/>
                </a:lnSpc>
                <a:spcBef>
                  <a:spcPct val="0"/>
                </a:spcBef>
                <a:spcAft>
                  <a:spcPct val="0"/>
                </a:spcAft>
                <a:buClrTx/>
                <a:buSzTx/>
                <a:buFontTx/>
                <a:buNone/>
                <a:tabLst/>
                <a:defRPr/>
              </a:pPr>
              <a:t>‹N›</a:t>
            </a:fld>
            <a:endParaRPr kumimoji="0" lang="it-IT" sz="1000" b="0" i="1" u="none" strike="noStrike" kern="1200" cap="none" spc="0" normalizeH="0" baseline="0" noProof="0">
              <a:ln>
                <a:noFill/>
              </a:ln>
              <a:solidFill>
                <a:schemeClr val="tx1"/>
              </a:solidFill>
              <a:effectLst/>
              <a:uLnTx/>
              <a:uFillTx/>
              <a:latin typeface="Verdana" pitchFamily="34" charset="0"/>
              <a:ea typeface="+mn-ea"/>
              <a:cs typeface="Times New Roman"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911975" y="836613"/>
            <a:ext cx="2232025" cy="528955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211138" y="836613"/>
            <a:ext cx="6548437" cy="5289550"/>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sz="quarter" idx="10"/>
          </p:nvPr>
        </p:nvSpPr>
        <p:spPr/>
        <p:txBody>
          <a:bodyPr/>
          <a:lstStyle>
            <a:lvl1pPr>
              <a:defRPr/>
            </a:lvl1pPr>
          </a:lstStyle>
          <a:p>
            <a:endParaRPr lang="it-IT"/>
          </a:p>
        </p:txBody>
      </p:sp>
      <p:sp>
        <p:nvSpPr>
          <p:cNvPr id="5" name="Segnaposto numero diapositiva 4"/>
          <p:cNvSpPr>
            <a:spLocks noGrp="1"/>
          </p:cNvSpPr>
          <p:nvPr>
            <p:ph type="sldNum" sz="quarter" idx="11"/>
          </p:nvPr>
        </p:nvSpPr>
        <p:spPr/>
        <p:txBody>
          <a:bodyPr/>
          <a:lstStyle>
            <a:lvl1pPr>
              <a:defRPr/>
            </a:lvl1pPr>
          </a:lstStyle>
          <a:p>
            <a:fld id="{064172B5-EB0E-495E-93EA-633E5DD3649F}" type="slidenum">
              <a:rPr lang="it-IT"/>
              <a:pPr/>
              <a:t>‹N›</a:t>
            </a:fld>
            <a:endParaRPr lang="it-IT"/>
          </a:p>
        </p:txBody>
      </p:sp>
      <p:sp>
        <p:nvSpPr>
          <p:cNvPr id="6" name="Segnaposto numero diapositiva 2"/>
          <p:cNvSpPr txBox="1">
            <a:spLocks/>
          </p:cNvSpPr>
          <p:nvPr userDrawn="1"/>
        </p:nvSpPr>
        <p:spPr bwMode="auto">
          <a:xfrm>
            <a:off x="8521700" y="6481763"/>
            <a:ext cx="430213" cy="33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B7111ED5-40C0-40C4-BE82-50D9C074FA7B}" type="slidenum">
              <a:rPr kumimoji="0" lang="it-IT" sz="1000" b="0" i="1" u="none" strike="noStrike" kern="1200" cap="none" spc="0" normalizeH="0" baseline="0" noProof="0" smtClean="0">
                <a:ln>
                  <a:noFill/>
                </a:ln>
                <a:solidFill>
                  <a:schemeClr val="tx1"/>
                </a:solidFill>
                <a:effectLst/>
                <a:uLnTx/>
                <a:uFillTx/>
                <a:latin typeface="Verdana" pitchFamily="34" charset="0"/>
                <a:ea typeface="+mn-ea"/>
                <a:cs typeface="Times New Roman" pitchFamily="18" charset="0"/>
              </a:rPr>
              <a:pPr marL="0" marR="0" lvl="0" indent="0" algn="ctr" defTabSz="914400" rtl="0" eaLnBrk="0" fontAlgn="base" latinLnBrk="0" hangingPunct="0">
                <a:lnSpc>
                  <a:spcPct val="100000"/>
                </a:lnSpc>
                <a:spcBef>
                  <a:spcPct val="0"/>
                </a:spcBef>
                <a:spcAft>
                  <a:spcPct val="0"/>
                </a:spcAft>
                <a:buClrTx/>
                <a:buSzTx/>
                <a:buFontTx/>
                <a:buNone/>
                <a:tabLst/>
                <a:defRPr/>
              </a:pPr>
              <a:t>‹N›</a:t>
            </a:fld>
            <a:endParaRPr kumimoji="0" lang="it-IT" sz="1000" b="0" i="1" u="none" strike="noStrike" kern="1200" cap="none" spc="0" normalizeH="0" baseline="0" noProof="0">
              <a:ln>
                <a:noFill/>
              </a:ln>
              <a:solidFill>
                <a:schemeClr val="tx1"/>
              </a:solidFill>
              <a:effectLst/>
              <a:uLnTx/>
              <a:uFillTx/>
              <a:latin typeface="Verdana" pitchFamily="34" charset="0"/>
              <a:ea typeface="+mn-ea"/>
              <a:cs typeface="Times New Roman"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sz="quarter" idx="10"/>
          </p:nvPr>
        </p:nvSpPr>
        <p:spPr/>
        <p:txBody>
          <a:bodyPr/>
          <a:lstStyle>
            <a:lvl1pPr>
              <a:defRPr/>
            </a:lvl1pPr>
          </a:lstStyle>
          <a:p>
            <a:endParaRPr lang="it-IT"/>
          </a:p>
        </p:txBody>
      </p:sp>
      <p:sp>
        <p:nvSpPr>
          <p:cNvPr id="6" name="Segnaposto numero diapositiva 2"/>
          <p:cNvSpPr txBox="1">
            <a:spLocks/>
          </p:cNvSpPr>
          <p:nvPr userDrawn="1"/>
        </p:nvSpPr>
        <p:spPr bwMode="auto">
          <a:xfrm>
            <a:off x="8521700" y="6481763"/>
            <a:ext cx="430213" cy="33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B7111ED5-40C0-40C4-BE82-50D9C074FA7B}" type="slidenum">
              <a:rPr kumimoji="0" lang="it-IT" sz="1000" b="0" i="1" u="none" strike="noStrike" kern="1200" cap="none" spc="0" normalizeH="0" baseline="0" noProof="0" smtClean="0">
                <a:ln>
                  <a:noFill/>
                </a:ln>
                <a:solidFill>
                  <a:schemeClr val="tx1"/>
                </a:solidFill>
                <a:effectLst/>
                <a:uLnTx/>
                <a:uFillTx/>
                <a:latin typeface="Verdana" pitchFamily="34" charset="0"/>
                <a:ea typeface="+mn-ea"/>
                <a:cs typeface="Times New Roman" pitchFamily="18" charset="0"/>
              </a:rPr>
              <a:pPr marL="0" marR="0" lvl="0" indent="0" algn="ctr" defTabSz="914400" rtl="0" eaLnBrk="0" fontAlgn="base" latinLnBrk="0" hangingPunct="0">
                <a:lnSpc>
                  <a:spcPct val="100000"/>
                </a:lnSpc>
                <a:spcBef>
                  <a:spcPct val="0"/>
                </a:spcBef>
                <a:spcAft>
                  <a:spcPct val="0"/>
                </a:spcAft>
                <a:buClrTx/>
                <a:buSzTx/>
                <a:buFontTx/>
                <a:buNone/>
                <a:tabLst/>
                <a:defRPr/>
              </a:pPr>
              <a:t>‹N›</a:t>
            </a:fld>
            <a:endParaRPr kumimoji="0" lang="it-IT" sz="1000" b="0" i="1" u="none" strike="noStrike" kern="1200" cap="none" spc="0" normalizeH="0" baseline="0" noProof="0">
              <a:ln>
                <a:noFill/>
              </a:ln>
              <a:solidFill>
                <a:schemeClr val="tx1"/>
              </a:solidFill>
              <a:effectLst/>
              <a:uLnTx/>
              <a:uFillTx/>
              <a:latin typeface="Verdana" pitchFamily="34" charset="0"/>
              <a:ea typeface="+mn-ea"/>
              <a:cs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piè di pagina 3"/>
          <p:cNvSpPr>
            <a:spLocks noGrp="1"/>
          </p:cNvSpPr>
          <p:nvPr>
            <p:ph type="ftr" sz="quarter" idx="10"/>
          </p:nvPr>
        </p:nvSpPr>
        <p:spPr/>
        <p:txBody>
          <a:bodyPr/>
          <a:lstStyle>
            <a:lvl1pPr>
              <a:defRPr/>
            </a:lvl1pPr>
          </a:lstStyle>
          <a:p>
            <a:endParaRPr lang="it-IT"/>
          </a:p>
        </p:txBody>
      </p:sp>
      <p:sp>
        <p:nvSpPr>
          <p:cNvPr id="5" name="Segnaposto numero diapositiva 4"/>
          <p:cNvSpPr>
            <a:spLocks noGrp="1"/>
          </p:cNvSpPr>
          <p:nvPr>
            <p:ph type="sldNum" sz="quarter" idx="11"/>
          </p:nvPr>
        </p:nvSpPr>
        <p:spPr/>
        <p:txBody>
          <a:bodyPr/>
          <a:lstStyle>
            <a:lvl1pPr>
              <a:defRPr/>
            </a:lvl1pPr>
          </a:lstStyle>
          <a:p>
            <a:fld id="{E5D20341-910E-4816-B8F9-F71E6AE11115}" type="slidenum">
              <a:rPr lang="it-IT"/>
              <a:pPr/>
              <a:t>‹N›</a:t>
            </a:fld>
            <a:endParaRPr lang="it-IT"/>
          </a:p>
        </p:txBody>
      </p:sp>
      <p:sp>
        <p:nvSpPr>
          <p:cNvPr id="6" name="Segnaposto numero diapositiva 2"/>
          <p:cNvSpPr txBox="1">
            <a:spLocks/>
          </p:cNvSpPr>
          <p:nvPr userDrawn="1"/>
        </p:nvSpPr>
        <p:spPr bwMode="auto">
          <a:xfrm>
            <a:off x="8521700" y="6481763"/>
            <a:ext cx="430213" cy="33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B7111ED5-40C0-40C4-BE82-50D9C074FA7B}" type="slidenum">
              <a:rPr kumimoji="0" lang="it-IT" sz="1000" b="0" i="1" u="none" strike="noStrike" kern="1200" cap="none" spc="0" normalizeH="0" baseline="0" noProof="0" smtClean="0">
                <a:ln>
                  <a:noFill/>
                </a:ln>
                <a:solidFill>
                  <a:schemeClr val="tx1"/>
                </a:solidFill>
                <a:effectLst/>
                <a:uLnTx/>
                <a:uFillTx/>
                <a:latin typeface="Verdana" pitchFamily="34" charset="0"/>
                <a:ea typeface="+mn-ea"/>
                <a:cs typeface="Times New Roman" pitchFamily="18" charset="0"/>
              </a:rPr>
              <a:pPr marL="0" marR="0" lvl="0" indent="0" algn="ctr" defTabSz="914400" rtl="0" eaLnBrk="0" fontAlgn="base" latinLnBrk="0" hangingPunct="0">
                <a:lnSpc>
                  <a:spcPct val="100000"/>
                </a:lnSpc>
                <a:spcBef>
                  <a:spcPct val="0"/>
                </a:spcBef>
                <a:spcAft>
                  <a:spcPct val="0"/>
                </a:spcAft>
                <a:buClrTx/>
                <a:buSzTx/>
                <a:buFontTx/>
                <a:buNone/>
                <a:tabLst/>
                <a:defRPr/>
              </a:pPr>
              <a:t>‹N›</a:t>
            </a:fld>
            <a:endParaRPr kumimoji="0" lang="it-IT" sz="1000" b="0" i="1" u="none" strike="noStrike" kern="1200" cap="none" spc="0" normalizeH="0" baseline="0" noProof="0">
              <a:ln>
                <a:noFill/>
              </a:ln>
              <a:solidFill>
                <a:schemeClr val="tx1"/>
              </a:solidFill>
              <a:effectLst/>
              <a:uLnTx/>
              <a:uFillTx/>
              <a:latin typeface="Verdana" pitchFamily="34" charset="0"/>
              <a:ea typeface="+mn-ea"/>
              <a:cs typeface="Times New Roman"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piè di pagina 4"/>
          <p:cNvSpPr>
            <a:spLocks noGrp="1"/>
          </p:cNvSpPr>
          <p:nvPr>
            <p:ph type="ftr" sz="quarter" idx="10"/>
          </p:nvPr>
        </p:nvSpPr>
        <p:spPr/>
        <p:txBody>
          <a:bodyPr/>
          <a:lstStyle>
            <a:lvl1pPr>
              <a:defRPr/>
            </a:lvl1pPr>
          </a:lstStyle>
          <a:p>
            <a:endParaRPr lang="it-IT"/>
          </a:p>
        </p:txBody>
      </p:sp>
      <p:sp>
        <p:nvSpPr>
          <p:cNvPr id="6" name="Segnaposto numero diapositiva 5"/>
          <p:cNvSpPr>
            <a:spLocks noGrp="1"/>
          </p:cNvSpPr>
          <p:nvPr>
            <p:ph type="sldNum" sz="quarter" idx="11"/>
          </p:nvPr>
        </p:nvSpPr>
        <p:spPr/>
        <p:txBody>
          <a:bodyPr/>
          <a:lstStyle>
            <a:lvl1pPr>
              <a:defRPr/>
            </a:lvl1pPr>
          </a:lstStyle>
          <a:p>
            <a:fld id="{8358F3D6-1F67-4DE2-8918-DC0AD8C24685}" type="slidenum">
              <a:rPr lang="it-IT"/>
              <a:pPr/>
              <a:t>‹N›</a:t>
            </a:fld>
            <a:endParaRPr lang="it-IT"/>
          </a:p>
        </p:txBody>
      </p:sp>
      <p:sp>
        <p:nvSpPr>
          <p:cNvPr id="7" name="Segnaposto numero diapositiva 2"/>
          <p:cNvSpPr txBox="1">
            <a:spLocks/>
          </p:cNvSpPr>
          <p:nvPr userDrawn="1"/>
        </p:nvSpPr>
        <p:spPr bwMode="auto">
          <a:xfrm>
            <a:off x="8521700" y="6481763"/>
            <a:ext cx="430213" cy="33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B7111ED5-40C0-40C4-BE82-50D9C074FA7B}" type="slidenum">
              <a:rPr kumimoji="0" lang="it-IT" sz="1000" b="0" i="1" u="none" strike="noStrike" kern="1200" cap="none" spc="0" normalizeH="0" baseline="0" noProof="0" smtClean="0">
                <a:ln>
                  <a:noFill/>
                </a:ln>
                <a:solidFill>
                  <a:schemeClr val="tx1"/>
                </a:solidFill>
                <a:effectLst/>
                <a:uLnTx/>
                <a:uFillTx/>
                <a:latin typeface="Verdana" pitchFamily="34" charset="0"/>
                <a:ea typeface="+mn-ea"/>
                <a:cs typeface="Times New Roman" pitchFamily="18" charset="0"/>
              </a:rPr>
              <a:pPr marL="0" marR="0" lvl="0" indent="0" algn="ctr" defTabSz="914400" rtl="0" eaLnBrk="0" fontAlgn="base" latinLnBrk="0" hangingPunct="0">
                <a:lnSpc>
                  <a:spcPct val="100000"/>
                </a:lnSpc>
                <a:spcBef>
                  <a:spcPct val="0"/>
                </a:spcBef>
                <a:spcAft>
                  <a:spcPct val="0"/>
                </a:spcAft>
                <a:buClrTx/>
                <a:buSzTx/>
                <a:buFontTx/>
                <a:buNone/>
                <a:tabLst/>
                <a:defRPr/>
              </a:pPr>
              <a:t>‹N›</a:t>
            </a:fld>
            <a:endParaRPr kumimoji="0" lang="it-IT" sz="1000" b="0" i="1" u="none" strike="noStrike" kern="1200" cap="none" spc="0" normalizeH="0" baseline="0" noProof="0">
              <a:ln>
                <a:noFill/>
              </a:ln>
              <a:solidFill>
                <a:schemeClr val="tx1"/>
              </a:solidFill>
              <a:effectLst/>
              <a:uLnTx/>
              <a:uFillTx/>
              <a:latin typeface="Verdana" pitchFamily="34" charset="0"/>
              <a:ea typeface="+mn-ea"/>
              <a:cs typeface="Times New Roman"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piè di pagina 6"/>
          <p:cNvSpPr>
            <a:spLocks noGrp="1"/>
          </p:cNvSpPr>
          <p:nvPr>
            <p:ph type="ftr" sz="quarter" idx="10"/>
          </p:nvPr>
        </p:nvSpPr>
        <p:spPr/>
        <p:txBody>
          <a:bodyPr/>
          <a:lstStyle>
            <a:lvl1pPr>
              <a:defRPr/>
            </a:lvl1pPr>
          </a:lstStyle>
          <a:p>
            <a:endParaRPr lang="it-IT"/>
          </a:p>
        </p:txBody>
      </p:sp>
      <p:sp>
        <p:nvSpPr>
          <p:cNvPr id="8" name="Segnaposto numero diapositiva 7"/>
          <p:cNvSpPr>
            <a:spLocks noGrp="1"/>
          </p:cNvSpPr>
          <p:nvPr>
            <p:ph type="sldNum" sz="quarter" idx="11"/>
          </p:nvPr>
        </p:nvSpPr>
        <p:spPr/>
        <p:txBody>
          <a:bodyPr/>
          <a:lstStyle>
            <a:lvl1pPr>
              <a:defRPr/>
            </a:lvl1pPr>
          </a:lstStyle>
          <a:p>
            <a:fld id="{0DE5E7EB-2F56-4623-9FE3-5CBB882A55CE}" type="slidenum">
              <a:rPr lang="it-IT"/>
              <a:pPr/>
              <a:t>‹N›</a:t>
            </a:fld>
            <a:endParaRPr lang="it-IT"/>
          </a:p>
        </p:txBody>
      </p:sp>
      <p:sp>
        <p:nvSpPr>
          <p:cNvPr id="9" name="Segnaposto numero diapositiva 2"/>
          <p:cNvSpPr txBox="1">
            <a:spLocks/>
          </p:cNvSpPr>
          <p:nvPr userDrawn="1"/>
        </p:nvSpPr>
        <p:spPr bwMode="auto">
          <a:xfrm>
            <a:off x="8521700" y="6481763"/>
            <a:ext cx="430213" cy="33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B7111ED5-40C0-40C4-BE82-50D9C074FA7B}" type="slidenum">
              <a:rPr kumimoji="0" lang="it-IT" sz="1000" b="0" i="1" u="none" strike="noStrike" kern="1200" cap="none" spc="0" normalizeH="0" baseline="0" noProof="0" smtClean="0">
                <a:ln>
                  <a:noFill/>
                </a:ln>
                <a:solidFill>
                  <a:schemeClr val="tx1"/>
                </a:solidFill>
                <a:effectLst/>
                <a:uLnTx/>
                <a:uFillTx/>
                <a:latin typeface="Verdana" pitchFamily="34" charset="0"/>
                <a:ea typeface="+mn-ea"/>
                <a:cs typeface="Times New Roman" pitchFamily="18" charset="0"/>
              </a:rPr>
              <a:pPr marL="0" marR="0" lvl="0" indent="0" algn="ctr" defTabSz="914400" rtl="0" eaLnBrk="0" fontAlgn="base" latinLnBrk="0" hangingPunct="0">
                <a:lnSpc>
                  <a:spcPct val="100000"/>
                </a:lnSpc>
                <a:spcBef>
                  <a:spcPct val="0"/>
                </a:spcBef>
                <a:spcAft>
                  <a:spcPct val="0"/>
                </a:spcAft>
                <a:buClrTx/>
                <a:buSzTx/>
                <a:buFontTx/>
                <a:buNone/>
                <a:tabLst/>
                <a:defRPr/>
              </a:pPr>
              <a:t>‹N›</a:t>
            </a:fld>
            <a:endParaRPr kumimoji="0" lang="it-IT" sz="1000" b="0" i="1" u="none" strike="noStrike" kern="1200" cap="none" spc="0" normalizeH="0" baseline="0" noProof="0">
              <a:ln>
                <a:noFill/>
              </a:ln>
              <a:solidFill>
                <a:schemeClr val="tx1"/>
              </a:solidFill>
              <a:effectLst/>
              <a:uLnTx/>
              <a:uFillTx/>
              <a:latin typeface="Verdana" pitchFamily="34" charset="0"/>
              <a:ea typeface="+mn-ea"/>
              <a:cs typeface="Times New Roman"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piè di pagina 2"/>
          <p:cNvSpPr>
            <a:spLocks noGrp="1"/>
          </p:cNvSpPr>
          <p:nvPr>
            <p:ph type="ftr" sz="quarter" idx="10"/>
          </p:nvPr>
        </p:nvSpPr>
        <p:spPr/>
        <p:txBody>
          <a:bodyPr/>
          <a:lstStyle>
            <a:lvl1pPr>
              <a:defRPr/>
            </a:lvl1pPr>
          </a:lstStyle>
          <a:p>
            <a:endParaRPr lang="it-IT"/>
          </a:p>
        </p:txBody>
      </p:sp>
      <p:sp>
        <p:nvSpPr>
          <p:cNvPr id="4" name="Segnaposto numero diapositiva 3"/>
          <p:cNvSpPr>
            <a:spLocks noGrp="1"/>
          </p:cNvSpPr>
          <p:nvPr>
            <p:ph type="sldNum" sz="quarter" idx="11"/>
          </p:nvPr>
        </p:nvSpPr>
        <p:spPr/>
        <p:txBody>
          <a:bodyPr/>
          <a:lstStyle>
            <a:lvl1pPr>
              <a:defRPr/>
            </a:lvl1pPr>
          </a:lstStyle>
          <a:p>
            <a:fld id="{36C73741-014F-4791-906C-60904594B14A}" type="slidenum">
              <a:rPr lang="it-IT"/>
              <a:pPr/>
              <a:t>‹N›</a:t>
            </a:fld>
            <a:endParaRPr lang="it-IT"/>
          </a:p>
        </p:txBody>
      </p:sp>
      <p:sp>
        <p:nvSpPr>
          <p:cNvPr id="5" name="Segnaposto numero diapositiva 2"/>
          <p:cNvSpPr txBox="1">
            <a:spLocks/>
          </p:cNvSpPr>
          <p:nvPr userDrawn="1"/>
        </p:nvSpPr>
        <p:spPr bwMode="auto">
          <a:xfrm>
            <a:off x="8521700" y="6481763"/>
            <a:ext cx="430213" cy="33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B7111ED5-40C0-40C4-BE82-50D9C074FA7B}" type="slidenum">
              <a:rPr kumimoji="0" lang="it-IT" sz="1000" b="0" i="1" u="none" strike="noStrike" kern="1200" cap="none" spc="0" normalizeH="0" baseline="0" noProof="0" smtClean="0">
                <a:ln>
                  <a:noFill/>
                </a:ln>
                <a:solidFill>
                  <a:schemeClr val="tx1"/>
                </a:solidFill>
                <a:effectLst/>
                <a:uLnTx/>
                <a:uFillTx/>
                <a:latin typeface="Verdana" pitchFamily="34" charset="0"/>
                <a:ea typeface="+mn-ea"/>
                <a:cs typeface="Times New Roman" pitchFamily="18" charset="0"/>
              </a:rPr>
              <a:pPr marL="0" marR="0" lvl="0" indent="0" algn="ctr" defTabSz="914400" rtl="0" eaLnBrk="0" fontAlgn="base" latinLnBrk="0" hangingPunct="0">
                <a:lnSpc>
                  <a:spcPct val="100000"/>
                </a:lnSpc>
                <a:spcBef>
                  <a:spcPct val="0"/>
                </a:spcBef>
                <a:spcAft>
                  <a:spcPct val="0"/>
                </a:spcAft>
                <a:buClrTx/>
                <a:buSzTx/>
                <a:buFontTx/>
                <a:buNone/>
                <a:tabLst/>
                <a:defRPr/>
              </a:pPr>
              <a:t>‹N›</a:t>
            </a:fld>
            <a:endParaRPr kumimoji="0" lang="it-IT" sz="1000" b="0" i="1" u="none" strike="noStrike" kern="1200" cap="none" spc="0" normalizeH="0" baseline="0" noProof="0">
              <a:ln>
                <a:noFill/>
              </a:ln>
              <a:solidFill>
                <a:schemeClr val="tx1"/>
              </a:solidFill>
              <a:effectLst/>
              <a:uLnTx/>
              <a:uFillTx/>
              <a:latin typeface="Verdana" pitchFamily="34" charset="0"/>
              <a:ea typeface="+mn-ea"/>
              <a:cs typeface="Times New Roman"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lvl1pPr>
              <a:defRPr/>
            </a:lvl1pPr>
          </a:lstStyle>
          <a:p>
            <a:endParaRPr lang="it-IT"/>
          </a:p>
        </p:txBody>
      </p:sp>
      <p:sp>
        <p:nvSpPr>
          <p:cNvPr id="3" name="Segnaposto numero diapositiva 2"/>
          <p:cNvSpPr>
            <a:spLocks noGrp="1"/>
          </p:cNvSpPr>
          <p:nvPr>
            <p:ph type="sldNum" sz="quarter" idx="11"/>
          </p:nvPr>
        </p:nvSpPr>
        <p:spPr/>
        <p:txBody>
          <a:bodyPr/>
          <a:lstStyle>
            <a:lvl1pPr>
              <a:defRPr/>
            </a:lvl1pPr>
          </a:lstStyle>
          <a:p>
            <a:fld id="{EC63BBE6-7CC3-4C42-BDFD-3561A48D5990}" type="slidenum">
              <a:rPr lang="it-IT"/>
              <a:pPr/>
              <a:t>‹N›</a:t>
            </a:fld>
            <a:endParaRPr lang="it-IT"/>
          </a:p>
        </p:txBody>
      </p:sp>
      <p:sp>
        <p:nvSpPr>
          <p:cNvPr id="4" name="Segnaposto numero diapositiva 2"/>
          <p:cNvSpPr txBox="1">
            <a:spLocks/>
          </p:cNvSpPr>
          <p:nvPr userDrawn="1"/>
        </p:nvSpPr>
        <p:spPr bwMode="auto">
          <a:xfrm>
            <a:off x="8521700" y="6481763"/>
            <a:ext cx="430213" cy="33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B7111ED5-40C0-40C4-BE82-50D9C074FA7B}" type="slidenum">
              <a:rPr kumimoji="0" lang="it-IT" sz="1000" b="0" i="1" u="none" strike="noStrike" kern="1200" cap="none" spc="0" normalizeH="0" baseline="0" noProof="0" smtClean="0">
                <a:ln>
                  <a:noFill/>
                </a:ln>
                <a:solidFill>
                  <a:schemeClr val="tx1"/>
                </a:solidFill>
                <a:effectLst/>
                <a:uLnTx/>
                <a:uFillTx/>
                <a:latin typeface="Verdana" pitchFamily="34" charset="0"/>
                <a:ea typeface="+mn-ea"/>
                <a:cs typeface="Times New Roman" pitchFamily="18" charset="0"/>
              </a:rPr>
              <a:pPr marL="0" marR="0" lvl="0" indent="0" algn="ctr" defTabSz="914400" rtl="0" eaLnBrk="0" fontAlgn="base" latinLnBrk="0" hangingPunct="0">
                <a:lnSpc>
                  <a:spcPct val="100000"/>
                </a:lnSpc>
                <a:spcBef>
                  <a:spcPct val="0"/>
                </a:spcBef>
                <a:spcAft>
                  <a:spcPct val="0"/>
                </a:spcAft>
                <a:buClrTx/>
                <a:buSzTx/>
                <a:buFontTx/>
                <a:buNone/>
                <a:tabLst/>
                <a:defRPr/>
              </a:pPr>
              <a:t>‹N›</a:t>
            </a:fld>
            <a:endParaRPr kumimoji="0" lang="it-IT" sz="1000" b="0" i="1" u="none" strike="noStrike" kern="1200" cap="none" spc="0" normalizeH="0" baseline="0" noProof="0">
              <a:ln>
                <a:noFill/>
              </a:ln>
              <a:solidFill>
                <a:schemeClr val="tx1"/>
              </a:solidFill>
              <a:effectLst/>
              <a:uLnTx/>
              <a:uFillTx/>
              <a:latin typeface="Verdana" pitchFamily="34" charset="0"/>
              <a:ea typeface="+mn-ea"/>
              <a:cs typeface="Times New Roman" pitchFamily="18" charset="0"/>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piè di pagina 4"/>
          <p:cNvSpPr>
            <a:spLocks noGrp="1"/>
          </p:cNvSpPr>
          <p:nvPr>
            <p:ph type="ftr" sz="quarter" idx="10"/>
          </p:nvPr>
        </p:nvSpPr>
        <p:spPr/>
        <p:txBody>
          <a:bodyPr/>
          <a:lstStyle>
            <a:lvl1pPr>
              <a:defRPr/>
            </a:lvl1pPr>
          </a:lstStyle>
          <a:p>
            <a:endParaRPr lang="it-IT"/>
          </a:p>
        </p:txBody>
      </p:sp>
      <p:sp>
        <p:nvSpPr>
          <p:cNvPr id="6" name="Segnaposto numero diapositiva 5"/>
          <p:cNvSpPr>
            <a:spLocks noGrp="1"/>
          </p:cNvSpPr>
          <p:nvPr>
            <p:ph type="sldNum" sz="quarter" idx="11"/>
          </p:nvPr>
        </p:nvSpPr>
        <p:spPr/>
        <p:txBody>
          <a:bodyPr/>
          <a:lstStyle>
            <a:lvl1pPr>
              <a:defRPr/>
            </a:lvl1pPr>
          </a:lstStyle>
          <a:p>
            <a:fld id="{5FFC5344-FA9F-44F4-99C6-8AD545D1A87B}" type="slidenum">
              <a:rPr lang="it-IT"/>
              <a:pPr/>
              <a:t>‹N›</a:t>
            </a:fld>
            <a:endParaRPr lang="it-IT"/>
          </a:p>
        </p:txBody>
      </p:sp>
      <p:sp>
        <p:nvSpPr>
          <p:cNvPr id="7" name="Segnaposto numero diapositiva 2"/>
          <p:cNvSpPr txBox="1">
            <a:spLocks/>
          </p:cNvSpPr>
          <p:nvPr userDrawn="1"/>
        </p:nvSpPr>
        <p:spPr bwMode="auto">
          <a:xfrm>
            <a:off x="8521700" y="6481763"/>
            <a:ext cx="430213" cy="33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B7111ED5-40C0-40C4-BE82-50D9C074FA7B}" type="slidenum">
              <a:rPr kumimoji="0" lang="it-IT" sz="1000" b="0" i="1" u="none" strike="noStrike" kern="1200" cap="none" spc="0" normalizeH="0" baseline="0" noProof="0" smtClean="0">
                <a:ln>
                  <a:noFill/>
                </a:ln>
                <a:solidFill>
                  <a:schemeClr val="tx1"/>
                </a:solidFill>
                <a:effectLst/>
                <a:uLnTx/>
                <a:uFillTx/>
                <a:latin typeface="Verdana" pitchFamily="34" charset="0"/>
                <a:ea typeface="+mn-ea"/>
                <a:cs typeface="Times New Roman" pitchFamily="18" charset="0"/>
              </a:rPr>
              <a:pPr marL="0" marR="0" lvl="0" indent="0" algn="ctr" defTabSz="914400" rtl="0" eaLnBrk="0" fontAlgn="base" latinLnBrk="0" hangingPunct="0">
                <a:lnSpc>
                  <a:spcPct val="100000"/>
                </a:lnSpc>
                <a:spcBef>
                  <a:spcPct val="0"/>
                </a:spcBef>
                <a:spcAft>
                  <a:spcPct val="0"/>
                </a:spcAft>
                <a:buClrTx/>
                <a:buSzTx/>
                <a:buFontTx/>
                <a:buNone/>
                <a:tabLst/>
                <a:defRPr/>
              </a:pPr>
              <a:t>‹N›</a:t>
            </a:fld>
            <a:endParaRPr kumimoji="0" lang="it-IT" sz="1000" b="0" i="1" u="none" strike="noStrike" kern="1200" cap="none" spc="0" normalizeH="0" baseline="0" noProof="0">
              <a:ln>
                <a:noFill/>
              </a:ln>
              <a:solidFill>
                <a:schemeClr val="tx1"/>
              </a:solidFill>
              <a:effectLst/>
              <a:uLnTx/>
              <a:uFillTx/>
              <a:latin typeface="Verdana" pitchFamily="34" charset="0"/>
              <a:ea typeface="+mn-ea"/>
              <a:cs typeface="Times New Roman"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piè di pagina 4"/>
          <p:cNvSpPr>
            <a:spLocks noGrp="1"/>
          </p:cNvSpPr>
          <p:nvPr>
            <p:ph type="ftr" sz="quarter" idx="10"/>
          </p:nvPr>
        </p:nvSpPr>
        <p:spPr/>
        <p:txBody>
          <a:bodyPr/>
          <a:lstStyle>
            <a:lvl1pPr>
              <a:defRPr/>
            </a:lvl1pPr>
          </a:lstStyle>
          <a:p>
            <a:endParaRPr lang="it-IT"/>
          </a:p>
        </p:txBody>
      </p:sp>
      <p:sp>
        <p:nvSpPr>
          <p:cNvPr id="6" name="Segnaposto numero diapositiva 5"/>
          <p:cNvSpPr>
            <a:spLocks noGrp="1"/>
          </p:cNvSpPr>
          <p:nvPr>
            <p:ph type="sldNum" sz="quarter" idx="11"/>
          </p:nvPr>
        </p:nvSpPr>
        <p:spPr/>
        <p:txBody>
          <a:bodyPr/>
          <a:lstStyle>
            <a:lvl1pPr>
              <a:defRPr/>
            </a:lvl1pPr>
          </a:lstStyle>
          <a:p>
            <a:fld id="{8426F93B-2AC2-4654-90B8-9B455FB78ED4}" type="slidenum">
              <a:rPr lang="it-IT"/>
              <a:pPr/>
              <a:t>‹N›</a:t>
            </a:fld>
            <a:endParaRPr lang="it-IT"/>
          </a:p>
        </p:txBody>
      </p:sp>
      <p:sp>
        <p:nvSpPr>
          <p:cNvPr id="7" name="Segnaposto numero diapositiva 2"/>
          <p:cNvSpPr txBox="1">
            <a:spLocks/>
          </p:cNvSpPr>
          <p:nvPr userDrawn="1"/>
        </p:nvSpPr>
        <p:spPr bwMode="auto">
          <a:xfrm>
            <a:off x="8521700" y="6481763"/>
            <a:ext cx="430213" cy="33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B7111ED5-40C0-40C4-BE82-50D9C074FA7B}" type="slidenum">
              <a:rPr kumimoji="0" lang="it-IT" sz="1000" b="0" i="1" u="none" strike="noStrike" kern="1200" cap="none" spc="0" normalizeH="0" baseline="0" noProof="0" smtClean="0">
                <a:ln>
                  <a:noFill/>
                </a:ln>
                <a:solidFill>
                  <a:schemeClr val="tx1"/>
                </a:solidFill>
                <a:effectLst/>
                <a:uLnTx/>
                <a:uFillTx/>
                <a:latin typeface="Verdana" pitchFamily="34" charset="0"/>
                <a:ea typeface="+mn-ea"/>
                <a:cs typeface="Times New Roman" pitchFamily="18" charset="0"/>
              </a:rPr>
              <a:pPr marL="0" marR="0" lvl="0" indent="0" algn="ctr" defTabSz="914400" rtl="0" eaLnBrk="0" fontAlgn="base" latinLnBrk="0" hangingPunct="0">
                <a:lnSpc>
                  <a:spcPct val="100000"/>
                </a:lnSpc>
                <a:spcBef>
                  <a:spcPct val="0"/>
                </a:spcBef>
                <a:spcAft>
                  <a:spcPct val="0"/>
                </a:spcAft>
                <a:buClrTx/>
                <a:buSzTx/>
                <a:buFontTx/>
                <a:buNone/>
                <a:tabLst/>
                <a:defRPr/>
              </a:pPr>
              <a:t>‹N›</a:t>
            </a:fld>
            <a:endParaRPr kumimoji="0" lang="it-IT" sz="1000" b="0" i="1" u="none" strike="noStrike" kern="1200" cap="none" spc="0" normalizeH="0" baseline="0" noProof="0">
              <a:ln>
                <a:noFill/>
              </a:ln>
              <a:solidFill>
                <a:schemeClr val="tx1"/>
              </a:solidFill>
              <a:effectLst/>
              <a:uLnTx/>
              <a:uFillTx/>
              <a:latin typeface="Verdana" pitchFamily="34" charset="0"/>
              <a:ea typeface="+mn-ea"/>
              <a:cs typeface="Times New Roman"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Grp="1" noChangeArrowheads="1"/>
          </p:cNvSpPr>
          <p:nvPr>
            <p:ph type="title"/>
          </p:nvPr>
        </p:nvSpPr>
        <p:spPr bwMode="auto">
          <a:xfrm>
            <a:off x="211138" y="836613"/>
            <a:ext cx="8932862" cy="763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lo stile del titolo dello schema</a:t>
            </a:r>
          </a:p>
        </p:txBody>
      </p:sp>
      <p:sp>
        <p:nvSpPr>
          <p:cNvPr id="1032" name="Rectangle 8"/>
          <p:cNvSpPr>
            <a:spLocks noGrp="1" noChangeArrowheads="1"/>
          </p:cNvSpPr>
          <p:nvPr>
            <p:ph type="ftr" sz="quarter" idx="3"/>
          </p:nvPr>
        </p:nvSpPr>
        <p:spPr bwMode="auto">
          <a:xfrm>
            <a:off x="157163" y="6329363"/>
            <a:ext cx="3136900" cy="33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800" b="0" i="1"/>
            </a:lvl1pPr>
          </a:lstStyle>
          <a:p>
            <a:endParaRPr lang="it-IT"/>
          </a:p>
        </p:txBody>
      </p:sp>
      <p:sp>
        <p:nvSpPr>
          <p:cNvPr id="1033" name="Rectangle 9"/>
          <p:cNvSpPr>
            <a:spLocks noGrp="1" noChangeArrowheads="1"/>
          </p:cNvSpPr>
          <p:nvPr>
            <p:ph type="sldNum" sz="quarter" idx="4"/>
          </p:nvPr>
        </p:nvSpPr>
        <p:spPr bwMode="auto">
          <a:xfrm>
            <a:off x="8369300" y="6329363"/>
            <a:ext cx="430213" cy="33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00" b="0" i="1"/>
            </a:lvl1pPr>
          </a:lstStyle>
          <a:p>
            <a:fld id="{6521A8C8-92E8-4613-9C4B-4E5CD98F388B}" type="slidenum">
              <a:rPr lang="it-IT"/>
              <a:pPr/>
              <a:t>‹N›</a:t>
            </a:fld>
            <a:endParaRPr lang="it-IT"/>
          </a:p>
        </p:txBody>
      </p:sp>
      <p:pic>
        <p:nvPicPr>
          <p:cNvPr id="1034" name="Picture 10" descr="iama consulting"/>
          <p:cNvPicPr>
            <a:picLocks noChangeAspect="1" noChangeArrowheads="1"/>
          </p:cNvPicPr>
          <p:nvPr/>
        </p:nvPicPr>
        <p:blipFill>
          <a:blip r:embed="rId13" cstate="print"/>
          <a:srcRect/>
          <a:stretch>
            <a:fillRect/>
          </a:stretch>
        </p:blipFill>
        <p:spPr bwMode="auto">
          <a:xfrm>
            <a:off x="8308975" y="296863"/>
            <a:ext cx="490538" cy="503237"/>
          </a:xfrm>
          <a:prstGeom prst="rect">
            <a:avLst/>
          </a:prstGeom>
          <a:noFill/>
        </p:spPr>
      </p:pic>
      <p:sp>
        <p:nvSpPr>
          <p:cNvPr id="1036" name="Line 12"/>
          <p:cNvSpPr>
            <a:spLocks noChangeShapeType="1"/>
          </p:cNvSpPr>
          <p:nvPr/>
        </p:nvSpPr>
        <p:spPr bwMode="auto">
          <a:xfrm>
            <a:off x="157163" y="836613"/>
            <a:ext cx="8642350" cy="0"/>
          </a:xfrm>
          <a:prstGeom prst="line">
            <a:avLst/>
          </a:prstGeom>
          <a:noFill/>
          <a:ln w="19050" cap="rnd">
            <a:solidFill>
              <a:schemeClr val="folHlink"/>
            </a:solidFill>
            <a:prstDash val="sysDot"/>
            <a:round/>
            <a:headEnd/>
            <a:tailEnd/>
          </a:ln>
          <a:effectLst/>
        </p:spPr>
        <p:txBody>
          <a:bodyPr/>
          <a:lstStyle/>
          <a:p>
            <a:endParaRPr lang="it-IT"/>
          </a:p>
        </p:txBody>
      </p:sp>
      <p:sp>
        <p:nvSpPr>
          <p:cNvPr id="1037" name="Line 13"/>
          <p:cNvSpPr>
            <a:spLocks noChangeShapeType="1"/>
          </p:cNvSpPr>
          <p:nvPr/>
        </p:nvSpPr>
        <p:spPr bwMode="auto">
          <a:xfrm>
            <a:off x="157163" y="1412875"/>
            <a:ext cx="8642350" cy="0"/>
          </a:xfrm>
          <a:prstGeom prst="line">
            <a:avLst/>
          </a:prstGeom>
          <a:noFill/>
          <a:ln w="19050" cap="rnd">
            <a:solidFill>
              <a:schemeClr val="folHlink"/>
            </a:solidFill>
            <a:prstDash val="sysDot"/>
            <a:round/>
            <a:headEnd/>
            <a:tailEnd/>
          </a:ln>
          <a:effectLst/>
        </p:spPr>
        <p:txBody>
          <a:bodyPr/>
          <a:lstStyle/>
          <a:p>
            <a:endParaRPr lang="it-IT"/>
          </a:p>
        </p:txBody>
      </p:sp>
      <p:sp>
        <p:nvSpPr>
          <p:cNvPr id="1038" name="Line 14"/>
          <p:cNvSpPr>
            <a:spLocks noChangeShapeType="1"/>
          </p:cNvSpPr>
          <p:nvPr/>
        </p:nvSpPr>
        <p:spPr bwMode="auto">
          <a:xfrm>
            <a:off x="157163" y="6308725"/>
            <a:ext cx="8642350" cy="0"/>
          </a:xfrm>
          <a:prstGeom prst="line">
            <a:avLst/>
          </a:prstGeom>
          <a:noFill/>
          <a:ln w="19050" cap="rnd">
            <a:solidFill>
              <a:schemeClr val="folHlink"/>
            </a:solidFill>
            <a:prstDash val="sysDot"/>
            <a:round/>
            <a:headEnd/>
            <a:tailEnd/>
          </a:ln>
          <a:effectLst/>
        </p:spPr>
        <p:txBody>
          <a:bodyPr/>
          <a:lstStyle/>
          <a:p>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a:solidFill>
            <a:schemeClr val="accent2"/>
          </a:solidFill>
          <a:latin typeface="+mj-lt"/>
          <a:ea typeface="+mj-ea"/>
          <a:cs typeface="+mj-cs"/>
        </a:defRPr>
      </a:lvl1pPr>
      <a:lvl2pPr algn="ctr" rtl="0" fontAlgn="base">
        <a:spcBef>
          <a:spcPct val="0"/>
        </a:spcBef>
        <a:spcAft>
          <a:spcPct val="0"/>
        </a:spcAft>
        <a:defRPr>
          <a:solidFill>
            <a:schemeClr val="accent2"/>
          </a:solidFill>
          <a:latin typeface="Verdana" pitchFamily="34" charset="0"/>
          <a:cs typeface="Times New Roman" pitchFamily="18" charset="0"/>
        </a:defRPr>
      </a:lvl2pPr>
      <a:lvl3pPr algn="ctr" rtl="0" fontAlgn="base">
        <a:spcBef>
          <a:spcPct val="0"/>
        </a:spcBef>
        <a:spcAft>
          <a:spcPct val="0"/>
        </a:spcAft>
        <a:defRPr>
          <a:solidFill>
            <a:schemeClr val="accent2"/>
          </a:solidFill>
          <a:latin typeface="Verdana" pitchFamily="34" charset="0"/>
          <a:cs typeface="Times New Roman" pitchFamily="18" charset="0"/>
        </a:defRPr>
      </a:lvl3pPr>
      <a:lvl4pPr algn="ctr" rtl="0" fontAlgn="base">
        <a:spcBef>
          <a:spcPct val="0"/>
        </a:spcBef>
        <a:spcAft>
          <a:spcPct val="0"/>
        </a:spcAft>
        <a:defRPr>
          <a:solidFill>
            <a:schemeClr val="accent2"/>
          </a:solidFill>
          <a:latin typeface="Verdana" pitchFamily="34" charset="0"/>
          <a:cs typeface="Times New Roman" pitchFamily="18" charset="0"/>
        </a:defRPr>
      </a:lvl4pPr>
      <a:lvl5pPr algn="ctr" rtl="0" fontAlgn="base">
        <a:spcBef>
          <a:spcPct val="0"/>
        </a:spcBef>
        <a:spcAft>
          <a:spcPct val="0"/>
        </a:spcAft>
        <a:defRPr>
          <a:solidFill>
            <a:schemeClr val="accent2"/>
          </a:solidFill>
          <a:latin typeface="Verdana" pitchFamily="34" charset="0"/>
          <a:cs typeface="Times New Roman" pitchFamily="18" charset="0"/>
        </a:defRPr>
      </a:lvl5pPr>
      <a:lvl6pPr marL="457200" algn="ctr" rtl="0" fontAlgn="base">
        <a:spcBef>
          <a:spcPct val="0"/>
        </a:spcBef>
        <a:spcAft>
          <a:spcPct val="0"/>
        </a:spcAft>
        <a:defRPr>
          <a:solidFill>
            <a:schemeClr val="accent2"/>
          </a:solidFill>
          <a:latin typeface="Verdana" pitchFamily="34" charset="0"/>
          <a:cs typeface="Times New Roman" pitchFamily="18" charset="0"/>
        </a:defRPr>
      </a:lvl6pPr>
      <a:lvl7pPr marL="914400" algn="ctr" rtl="0" fontAlgn="base">
        <a:spcBef>
          <a:spcPct val="0"/>
        </a:spcBef>
        <a:spcAft>
          <a:spcPct val="0"/>
        </a:spcAft>
        <a:defRPr>
          <a:solidFill>
            <a:schemeClr val="accent2"/>
          </a:solidFill>
          <a:latin typeface="Verdana" pitchFamily="34" charset="0"/>
          <a:cs typeface="Times New Roman" pitchFamily="18" charset="0"/>
        </a:defRPr>
      </a:lvl7pPr>
      <a:lvl8pPr marL="1371600" algn="ctr" rtl="0" fontAlgn="base">
        <a:spcBef>
          <a:spcPct val="0"/>
        </a:spcBef>
        <a:spcAft>
          <a:spcPct val="0"/>
        </a:spcAft>
        <a:defRPr>
          <a:solidFill>
            <a:schemeClr val="accent2"/>
          </a:solidFill>
          <a:latin typeface="Verdana" pitchFamily="34" charset="0"/>
          <a:cs typeface="Times New Roman" pitchFamily="18" charset="0"/>
        </a:defRPr>
      </a:lvl8pPr>
      <a:lvl9pPr marL="1828800" algn="ctr" rtl="0" fontAlgn="base">
        <a:spcBef>
          <a:spcPct val="0"/>
        </a:spcBef>
        <a:spcAft>
          <a:spcPct val="0"/>
        </a:spcAft>
        <a:defRPr>
          <a:solidFill>
            <a:schemeClr val="accent2"/>
          </a:solidFill>
          <a:latin typeface="Verdana" pitchFamily="34"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images.google.it/imgres?imgurl=http://81.208.111.233/astaldi_cv/images/opportunita/AmministrazioneFinanzaeControllo.jpg&amp;imgrefurl=http://81.208.111.233/astaldi_cv/offertaTipo.jsp?number=8&amp;usg=__M-A_AUN5UG_eG4PYbbtn8z92HRA=&amp;h=311&amp;w=429&amp;sz=45&amp;hl=it&amp;start=2&amp;um=1&amp;tbnid=xf9_FaMjo3S7vM:&amp;tbnh=91&amp;tbnw=126&amp;prev=/images?q=amministrazione&amp;hl=it&amp;rlz=1W1SKPB_it&amp;um=1"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hyperlink" Target="http://images.google.it/imgres?imgurl=http://media.panorama.it/media/foto/2007/06/14/482ec5db41e6c_normal.jpg&amp;imgrefurl=http://gallery.panorama.it/gallery/fisco/6130_il_modello_unico_per_il_pagamento_delle_imposte/pagina_3.html&amp;usg=__ViI8k_nZN3jRRqCjJkF4JPr2JfM=&amp;h=356&amp;w=520&amp;sz=86&amp;hl=it&amp;start=9&amp;um=1&amp;tbnid=8GLCAE5FsrrPnM:&amp;tbnh=90&amp;tbnw=131&amp;prev=/images?q=imposte&amp;hl=it&amp;rlz=1W1SKPB_it&amp;um=1"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hyperlink" Target="http://images.google.it/imgres?imgurl=http://www.info-assicurazioni.com/immagini/assicurazione-ombrello-img.jpg&amp;imgrefurl=http://www.info-assicurazioni.com/polizze-rivalutabili.php&amp;usg=__u4erSCKKZcmJrcSI1LuNDUW9GuA=&amp;h=375&amp;w=280&amp;sz=23&amp;hl=it&amp;start=4&amp;um=1&amp;tbnid=cMwOEZNstC1YnM:&amp;tbnh=122&amp;tbnw=91&amp;prev=/images?q=impignorabilit%C3%A0&amp;hl=it&amp;rlz=1W1SKPB_it&amp;um=1"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ballarock.it/aritmia/img/regolamento.gif"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6.wmf"/><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962" name="Rectangle 1026"/>
          <p:cNvSpPr>
            <a:spLocks noGrp="1" noChangeArrowheads="1"/>
          </p:cNvSpPr>
          <p:nvPr>
            <p:ph type="ctrTitle"/>
          </p:nvPr>
        </p:nvSpPr>
        <p:spPr>
          <a:xfrm>
            <a:off x="1060450" y="2588274"/>
            <a:ext cx="7056438" cy="2928958"/>
          </a:xfrm>
        </p:spPr>
        <p:txBody>
          <a:bodyPr/>
          <a:lstStyle/>
          <a:p>
            <a:r>
              <a:rPr lang="it-IT" sz="2800" b="1" dirty="0" smtClean="0">
                <a:solidFill>
                  <a:srgbClr val="002060"/>
                </a:solidFill>
                <a:latin typeface="Tahoma" pitchFamily="34" charset="0"/>
              </a:rPr>
              <a:t>La protezione dei patrimoni familiari</a:t>
            </a:r>
            <a:br>
              <a:rPr lang="it-IT" sz="2800" b="1" dirty="0" smtClean="0">
                <a:solidFill>
                  <a:srgbClr val="002060"/>
                </a:solidFill>
                <a:latin typeface="Tahoma" pitchFamily="34" charset="0"/>
              </a:rPr>
            </a:br>
            <a:r>
              <a:rPr lang="it-IT" sz="2800" b="1" dirty="0" smtClean="0">
                <a:solidFill>
                  <a:srgbClr val="002060"/>
                </a:solidFill>
                <a:latin typeface="Tahoma" pitchFamily="34" charset="0"/>
              </a:rPr>
              <a:t/>
            </a:r>
            <a:br>
              <a:rPr lang="it-IT" sz="2800" b="1" dirty="0" smtClean="0">
                <a:solidFill>
                  <a:srgbClr val="002060"/>
                </a:solidFill>
                <a:latin typeface="Tahoma" pitchFamily="34" charset="0"/>
              </a:rPr>
            </a:br>
            <a:r>
              <a:rPr lang="it-IT" sz="2800" b="1" dirty="0">
                <a:solidFill>
                  <a:srgbClr val="002060"/>
                </a:solidFill>
                <a:latin typeface="Tahoma" pitchFamily="34" charset="0"/>
              </a:rPr>
              <a:t/>
            </a:r>
            <a:br>
              <a:rPr lang="it-IT" sz="2800" b="1" dirty="0">
                <a:solidFill>
                  <a:srgbClr val="002060"/>
                </a:solidFill>
                <a:latin typeface="Tahoma" pitchFamily="34" charset="0"/>
              </a:rPr>
            </a:br>
            <a:r>
              <a:rPr lang="it-IT" b="1" dirty="0">
                <a:solidFill>
                  <a:srgbClr val="002060"/>
                </a:solidFill>
                <a:latin typeface="Tahoma" pitchFamily="34" charset="0"/>
              </a:rPr>
              <a:t/>
            </a:r>
            <a:br>
              <a:rPr lang="it-IT" b="1" dirty="0">
                <a:solidFill>
                  <a:srgbClr val="002060"/>
                </a:solidFill>
                <a:latin typeface="Tahoma" pitchFamily="34" charset="0"/>
              </a:rPr>
            </a:br>
            <a:r>
              <a:rPr lang="it-IT" b="1" dirty="0" smtClean="0">
                <a:solidFill>
                  <a:srgbClr val="002060"/>
                </a:solidFill>
                <a:latin typeface="Tahoma" pitchFamily="34" charset="0"/>
              </a:rPr>
              <a:t> Forlì </a:t>
            </a:r>
            <a:br>
              <a:rPr lang="it-IT" b="1" dirty="0" smtClean="0">
                <a:solidFill>
                  <a:srgbClr val="002060"/>
                </a:solidFill>
                <a:latin typeface="Tahoma" pitchFamily="34" charset="0"/>
              </a:rPr>
            </a:br>
            <a:r>
              <a:rPr lang="it-IT" b="1" dirty="0" smtClean="0">
                <a:solidFill>
                  <a:srgbClr val="002060"/>
                </a:solidFill>
                <a:latin typeface="Tahoma" pitchFamily="34" charset="0"/>
              </a:rPr>
              <a:t>7 Febbraio</a:t>
            </a:r>
            <a:r>
              <a:rPr lang="it-IT" sz="1600" b="1" i="1" dirty="0" smtClean="0">
                <a:solidFill>
                  <a:srgbClr val="002060"/>
                </a:solidFill>
                <a:latin typeface="Tahoma" pitchFamily="34" charset="0"/>
              </a:rPr>
              <a:t>2013</a:t>
            </a:r>
            <a:br>
              <a:rPr lang="it-IT" sz="1600" b="1" i="1" dirty="0" smtClean="0">
                <a:solidFill>
                  <a:srgbClr val="002060"/>
                </a:solidFill>
                <a:latin typeface="Tahoma" pitchFamily="34" charset="0"/>
              </a:rPr>
            </a:br>
            <a:r>
              <a:rPr lang="it-IT" sz="1600" b="1" i="1" dirty="0" smtClean="0">
                <a:solidFill>
                  <a:srgbClr val="002060"/>
                </a:solidFill>
                <a:latin typeface="Tahoma" pitchFamily="34" charset="0"/>
              </a:rPr>
              <a:t/>
            </a:r>
            <a:br>
              <a:rPr lang="it-IT" sz="1600" b="1" i="1" dirty="0" smtClean="0">
                <a:solidFill>
                  <a:srgbClr val="002060"/>
                </a:solidFill>
                <a:latin typeface="Tahoma" pitchFamily="34" charset="0"/>
              </a:rPr>
            </a:br>
            <a:r>
              <a:rPr lang="it-IT" sz="1600" b="1" i="1" dirty="0" smtClean="0">
                <a:solidFill>
                  <a:srgbClr val="002060"/>
                </a:solidFill>
                <a:latin typeface="Tahoma" pitchFamily="34" charset="0"/>
              </a:rPr>
              <a:t/>
            </a:r>
            <a:br>
              <a:rPr lang="it-IT" sz="1600" b="1" i="1" dirty="0" smtClean="0">
                <a:solidFill>
                  <a:srgbClr val="002060"/>
                </a:solidFill>
                <a:latin typeface="Tahoma" pitchFamily="34" charset="0"/>
              </a:rPr>
            </a:br>
            <a:r>
              <a:rPr lang="it-IT" sz="1600" i="1" dirty="0" smtClean="0">
                <a:solidFill>
                  <a:srgbClr val="002060"/>
                </a:solidFill>
                <a:latin typeface="Tahoma" pitchFamily="34" charset="0"/>
              </a:rPr>
              <a:t>Alessandro Gallo</a:t>
            </a:r>
            <a:br>
              <a:rPr lang="it-IT" sz="1600" i="1" dirty="0" smtClean="0">
                <a:solidFill>
                  <a:srgbClr val="002060"/>
                </a:solidFill>
                <a:latin typeface="Tahoma" pitchFamily="34" charset="0"/>
              </a:rPr>
            </a:br>
            <a:r>
              <a:rPr lang="it-IT" sz="1600" i="1" dirty="0" smtClean="0">
                <a:solidFill>
                  <a:srgbClr val="002060"/>
                </a:solidFill>
                <a:latin typeface="Tahoma" pitchFamily="34" charset="0"/>
              </a:rPr>
              <a:t>Consulente strategico e formatore</a:t>
            </a:r>
            <a:r>
              <a:rPr lang="it-IT" sz="1600" dirty="0" smtClean="0">
                <a:latin typeface="Californian FB" pitchFamily="18" charset="0"/>
              </a:rPr>
              <a:t/>
            </a:r>
            <a:br>
              <a:rPr lang="it-IT" sz="1600" dirty="0" smtClean="0">
                <a:latin typeface="Californian FB" pitchFamily="18" charset="0"/>
              </a:rPr>
            </a:br>
            <a:endParaRPr lang="it-IT" sz="1600" b="1" dirty="0">
              <a:solidFill>
                <a:srgbClr val="002060"/>
              </a:solidFill>
              <a:latin typeface="Tahoma" pitchFamily="34" charset="0"/>
            </a:endParaRPr>
          </a:p>
        </p:txBody>
      </p:sp>
      <p:sp>
        <p:nvSpPr>
          <p:cNvPr id="3" name="Rettangolo 2"/>
          <p:cNvSpPr/>
          <p:nvPr/>
        </p:nvSpPr>
        <p:spPr>
          <a:xfrm>
            <a:off x="683568" y="6300609"/>
            <a:ext cx="8136904" cy="584775"/>
          </a:xfrm>
          <a:prstGeom prst="rect">
            <a:avLst/>
          </a:prstGeom>
        </p:spPr>
        <p:txBody>
          <a:bodyPr wrap="square">
            <a:spAutoFit/>
          </a:bodyPr>
          <a:lstStyle/>
          <a:p>
            <a:r>
              <a:rPr lang="it-IT" sz="1600" b="0" dirty="0" smtClean="0">
                <a:solidFill>
                  <a:srgbClr val="002060"/>
                </a:solidFill>
                <a:latin typeface="Tahoma" pitchFamily="34" charset="0"/>
                <a:ea typeface="Tahoma" pitchFamily="34" charset="0"/>
                <a:cs typeface="Tahoma" pitchFamily="34" charset="0"/>
              </a:rPr>
              <a:t>“Colui che non prevede le cose lontane, si espone ad infelicità ravvicinate” Confucio</a:t>
            </a:r>
          </a:p>
          <a:p>
            <a:endParaRPr lang="it-IT" sz="1600" b="0" dirty="0" smtClean="0">
              <a:solidFill>
                <a:srgbClr val="00206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0899" name="Text Box 3"/>
          <p:cNvSpPr txBox="1">
            <a:spLocks noChangeArrowheads="1"/>
          </p:cNvSpPr>
          <p:nvPr/>
        </p:nvSpPr>
        <p:spPr bwMode="auto">
          <a:xfrm>
            <a:off x="179388" y="916528"/>
            <a:ext cx="1058303" cy="369332"/>
          </a:xfrm>
          <a:prstGeom prst="rect">
            <a:avLst/>
          </a:prstGeom>
          <a:noFill/>
          <a:ln w="9525">
            <a:noFill/>
            <a:miter lim="800000"/>
            <a:headEnd/>
            <a:tailEnd/>
          </a:ln>
          <a:effectLst/>
        </p:spPr>
        <p:txBody>
          <a:bodyPr wrap="none">
            <a:spAutoFit/>
          </a:bodyPr>
          <a:lstStyle/>
          <a:p>
            <a:r>
              <a:rPr lang="it-IT" sz="1800" dirty="0" smtClean="0">
                <a:solidFill>
                  <a:srgbClr val="002060"/>
                </a:solidFill>
                <a:latin typeface="Tahoma" pitchFamily="34" charset="0"/>
              </a:rPr>
              <a:t>Agenda</a:t>
            </a:r>
            <a:endParaRPr lang="it-IT" sz="1800" dirty="0">
              <a:solidFill>
                <a:srgbClr val="002060"/>
              </a:solidFill>
              <a:latin typeface="Tahoma" pitchFamily="34" charset="0"/>
            </a:endParaRPr>
          </a:p>
        </p:txBody>
      </p:sp>
      <p:sp>
        <p:nvSpPr>
          <p:cNvPr id="8" name="Text Box 3"/>
          <p:cNvSpPr txBox="1">
            <a:spLocks noChangeArrowheads="1"/>
          </p:cNvSpPr>
          <p:nvPr/>
        </p:nvSpPr>
        <p:spPr bwMode="auto">
          <a:xfrm>
            <a:off x="4283968" y="868650"/>
            <a:ext cx="4876656" cy="400110"/>
          </a:xfrm>
          <a:prstGeom prst="rect">
            <a:avLst/>
          </a:prstGeom>
          <a:noFill/>
          <a:ln w="9525">
            <a:noFill/>
            <a:miter lim="800000"/>
            <a:headEnd/>
            <a:tailEnd/>
          </a:ln>
          <a:effectLst/>
        </p:spPr>
        <p:txBody>
          <a:bodyPr wrap="none">
            <a:spAutoFit/>
          </a:bodyPr>
          <a:lstStyle/>
          <a:p>
            <a:r>
              <a:rPr lang="it-IT" sz="2000" i="0" dirty="0" smtClean="0">
                <a:solidFill>
                  <a:srgbClr val="002060"/>
                </a:solidFill>
                <a:latin typeface="Tahoma" pitchFamily="34" charset="0"/>
              </a:rPr>
              <a:t>La protezione dei patrimoni familiari</a:t>
            </a:r>
            <a:endParaRPr lang="it-IT" sz="2000" i="0" dirty="0">
              <a:solidFill>
                <a:srgbClr val="002060"/>
              </a:solidFill>
              <a:latin typeface="Tahoma" pitchFamily="34" charset="0"/>
            </a:endParaRPr>
          </a:p>
        </p:txBody>
      </p:sp>
      <p:pic>
        <p:nvPicPr>
          <p:cNvPr id="9" name="Picture 4" descr="https://encrypted-tbn1.google.com/images?q=tbn:ANd9GcTUDefkBE00fGSZtH3EvXAUyBD4g8sC3yp1ydsxZBYB27qVBt9R"/>
          <p:cNvPicPr>
            <a:picLocks noChangeAspect="1" noChangeArrowheads="1"/>
          </p:cNvPicPr>
          <p:nvPr/>
        </p:nvPicPr>
        <p:blipFill>
          <a:blip r:embed="rId3" cstate="print"/>
          <a:srcRect/>
          <a:stretch>
            <a:fillRect/>
          </a:stretch>
        </p:blipFill>
        <p:spPr bwMode="auto">
          <a:xfrm>
            <a:off x="4139952" y="3356992"/>
            <a:ext cx="4680520" cy="2880320"/>
          </a:xfrm>
          <a:prstGeom prst="rect">
            <a:avLst/>
          </a:prstGeom>
          <a:noFill/>
        </p:spPr>
      </p:pic>
      <p:sp>
        <p:nvSpPr>
          <p:cNvPr id="10" name="Rectangle 2"/>
          <p:cNvSpPr>
            <a:spLocks noChangeArrowheads="1"/>
          </p:cNvSpPr>
          <p:nvPr/>
        </p:nvSpPr>
        <p:spPr bwMode="auto">
          <a:xfrm>
            <a:off x="179512" y="1716421"/>
            <a:ext cx="8890000" cy="3224747"/>
          </a:xfrm>
          <a:prstGeom prst="rect">
            <a:avLst/>
          </a:prstGeom>
          <a:noFill/>
          <a:ln w="9525">
            <a:noFill/>
            <a:miter lim="800000"/>
            <a:headEnd/>
            <a:tailEnd/>
          </a:ln>
          <a:effectLst/>
        </p:spPr>
        <p:txBody>
          <a:bodyPr/>
          <a:lstStyle/>
          <a:p>
            <a:endParaRPr lang="it-IT" sz="1600" dirty="0">
              <a:solidFill>
                <a:srgbClr val="002060"/>
              </a:solidFill>
            </a:endParaRPr>
          </a:p>
          <a:p>
            <a:r>
              <a:rPr lang="it-IT" sz="1600" dirty="0" smtClean="0">
                <a:solidFill>
                  <a:srgbClr val="002060"/>
                </a:solidFill>
              </a:rPr>
              <a:t>UD1_Le strategie di protezione: riservatezza, trasferimento e segregazione</a:t>
            </a:r>
          </a:p>
          <a:p>
            <a:endParaRPr lang="it-IT" sz="1600" dirty="0" smtClean="0">
              <a:solidFill>
                <a:srgbClr val="002060"/>
              </a:solidFill>
            </a:endParaRPr>
          </a:p>
          <a:p>
            <a:r>
              <a:rPr lang="it-IT" sz="1600" dirty="0" smtClean="0">
                <a:solidFill>
                  <a:srgbClr val="002060"/>
                </a:solidFill>
              </a:rPr>
              <a:t>UD2_Le strategie per la segregazione</a:t>
            </a:r>
          </a:p>
          <a:p>
            <a:endParaRPr lang="it-IT" sz="1600" dirty="0" smtClean="0">
              <a:solidFill>
                <a:srgbClr val="002060"/>
              </a:solidFill>
            </a:endParaRPr>
          </a:p>
          <a:p>
            <a:r>
              <a:rPr lang="it-IT" sz="1600" dirty="0" smtClean="0">
                <a:solidFill>
                  <a:srgbClr val="002060"/>
                </a:solidFill>
              </a:rPr>
              <a:t>UD3_I limiti delle strategie di segregazione</a:t>
            </a:r>
          </a:p>
          <a:p>
            <a:endParaRPr lang="it-IT" sz="1600" dirty="0" smtClean="0">
              <a:solidFill>
                <a:srgbClr val="002060"/>
              </a:solidFill>
            </a:endParaRPr>
          </a:p>
          <a:p>
            <a:endParaRPr lang="it-IT" sz="1600" dirty="0" smtClean="0">
              <a:solidFill>
                <a:srgbClr val="002060"/>
              </a:solidFill>
            </a:endParaRPr>
          </a:p>
        </p:txBody>
      </p:sp>
      <p:cxnSp>
        <p:nvCxnSpPr>
          <p:cNvPr id="12" name="Connettore 1 11"/>
          <p:cNvCxnSpPr/>
          <p:nvPr/>
        </p:nvCxnSpPr>
        <p:spPr bwMode="auto">
          <a:xfrm>
            <a:off x="323528" y="2780928"/>
            <a:ext cx="4248472" cy="0"/>
          </a:xfrm>
          <a:prstGeom prst="line">
            <a:avLst/>
          </a:prstGeom>
          <a:solidFill>
            <a:schemeClr val="bg1"/>
          </a:solidFill>
          <a:ln w="9525" cap="flat" cmpd="thickThin" algn="ctr">
            <a:solidFill>
              <a:srgbClr val="C0C0C0"/>
            </a:solidFill>
            <a:prstDash val="solid"/>
            <a:round/>
            <a:headEnd type="none" w="med" len="med"/>
            <a:tailEnd type="none" w="med" len="med"/>
          </a:ln>
          <a:effectLst>
            <a:outerShdw dist="35921" dir="2700000" algn="ctr" rotWithShape="0">
              <a:schemeClr val="bg2"/>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209211" y="375802"/>
            <a:ext cx="5088252" cy="400110"/>
          </a:xfrm>
          <a:prstGeom prst="rect">
            <a:avLst/>
          </a:prstGeom>
          <a:noFill/>
          <a:ln w="9525">
            <a:noFill/>
            <a:miter lim="800000"/>
            <a:headEnd/>
            <a:tailEnd/>
          </a:ln>
          <a:effectLst/>
        </p:spPr>
        <p:txBody>
          <a:bodyPr wrap="none">
            <a:spAutoFit/>
          </a:bodyPr>
          <a:lstStyle/>
          <a:p>
            <a:r>
              <a:rPr lang="it-IT" sz="2000" i="0" dirty="0" smtClean="0">
                <a:solidFill>
                  <a:srgbClr val="002060"/>
                </a:solidFill>
                <a:latin typeface="Tahoma" pitchFamily="34" charset="0"/>
              </a:rPr>
              <a:t>UD2_ </a:t>
            </a:r>
            <a:r>
              <a:rPr lang="it-IT" sz="2000" dirty="0" smtClean="0">
                <a:solidFill>
                  <a:srgbClr val="002060"/>
                </a:solidFill>
                <a:latin typeface="Tahoma" pitchFamily="34" charset="0"/>
              </a:rPr>
              <a:t>L</a:t>
            </a:r>
            <a:r>
              <a:rPr lang="it-IT" sz="2000" i="0" dirty="0" smtClean="0">
                <a:solidFill>
                  <a:srgbClr val="002060"/>
                </a:solidFill>
                <a:latin typeface="Tahoma" pitchFamily="34" charset="0"/>
              </a:rPr>
              <a:t>e strategie per la segregazione</a:t>
            </a:r>
            <a:endParaRPr lang="it-IT" sz="2000" i="0" dirty="0">
              <a:solidFill>
                <a:srgbClr val="002060"/>
              </a:solidFill>
              <a:latin typeface="Tahoma" pitchFamily="34" charset="0"/>
            </a:endParaRPr>
          </a:p>
        </p:txBody>
      </p:sp>
      <p:sp>
        <p:nvSpPr>
          <p:cNvPr id="21" name="Text Box 3"/>
          <p:cNvSpPr txBox="1">
            <a:spLocks noChangeArrowheads="1"/>
          </p:cNvSpPr>
          <p:nvPr/>
        </p:nvSpPr>
        <p:spPr bwMode="auto">
          <a:xfrm>
            <a:off x="179388" y="928670"/>
            <a:ext cx="4100803" cy="369332"/>
          </a:xfrm>
          <a:prstGeom prst="rect">
            <a:avLst/>
          </a:prstGeom>
          <a:noFill/>
          <a:ln w="9525">
            <a:noFill/>
            <a:miter lim="800000"/>
            <a:headEnd/>
            <a:tailEnd/>
          </a:ln>
          <a:effectLst/>
        </p:spPr>
        <p:txBody>
          <a:bodyPr wrap="none">
            <a:spAutoFit/>
          </a:bodyPr>
          <a:lstStyle/>
          <a:p>
            <a:r>
              <a:rPr lang="it-IT" sz="1800" dirty="0" smtClean="0">
                <a:solidFill>
                  <a:srgbClr val="002060"/>
                </a:solidFill>
                <a:latin typeface="Tahoma" pitchFamily="34" charset="0"/>
              </a:rPr>
              <a:t>Fondo Patrimoniale: tratti salienti</a:t>
            </a:r>
            <a:endParaRPr lang="it-IT" sz="1800" dirty="0">
              <a:solidFill>
                <a:srgbClr val="002060"/>
              </a:solidFill>
              <a:latin typeface="Tahoma" pitchFamily="34" charset="0"/>
            </a:endParaRPr>
          </a:p>
        </p:txBody>
      </p:sp>
      <p:sp>
        <p:nvSpPr>
          <p:cNvPr id="17" name="Text Box 7"/>
          <p:cNvSpPr txBox="1">
            <a:spLocks noChangeArrowheads="1"/>
          </p:cNvSpPr>
          <p:nvPr/>
        </p:nvSpPr>
        <p:spPr bwMode="auto">
          <a:xfrm>
            <a:off x="215900" y="1125538"/>
            <a:ext cx="8820150" cy="2089150"/>
          </a:xfrm>
          <a:prstGeom prst="rect">
            <a:avLst/>
          </a:prstGeom>
          <a:noFill/>
          <a:ln w="9525" algn="ctr">
            <a:noFill/>
            <a:miter lim="800000"/>
            <a:headEnd/>
            <a:tailEnd/>
          </a:ln>
          <a:effectLst/>
        </p:spPr>
        <p:txBody>
          <a:bodyPr anchor="ctr"/>
          <a:lstStyle/>
          <a:p>
            <a:pPr algn="just"/>
            <a:r>
              <a:rPr lang="it-IT" sz="1800" b="1" dirty="0">
                <a:solidFill>
                  <a:srgbClr val="002060"/>
                </a:solidFill>
                <a:latin typeface="Tahoma" pitchFamily="34" charset="0"/>
                <a:ea typeface="Tahoma" pitchFamily="34" charset="0"/>
                <a:cs typeface="Tahoma" pitchFamily="34" charset="0"/>
              </a:rPr>
              <a:t>Patrimonio autonomo con vincolo di destinazione ai bisogni della famiglia</a:t>
            </a:r>
          </a:p>
          <a:p>
            <a:pPr algn="just"/>
            <a:endParaRPr lang="it-IT" sz="1800" dirty="0">
              <a:solidFill>
                <a:srgbClr val="002060"/>
              </a:solidFill>
              <a:latin typeface="Tahoma" pitchFamily="34" charset="0"/>
              <a:ea typeface="Tahoma" pitchFamily="34" charset="0"/>
              <a:cs typeface="Tahoma" pitchFamily="34" charset="0"/>
            </a:endParaRPr>
          </a:p>
          <a:p>
            <a:pPr algn="just"/>
            <a:r>
              <a:rPr lang="it-IT" sz="1800" b="0" dirty="0">
                <a:solidFill>
                  <a:srgbClr val="002060"/>
                </a:solidFill>
                <a:latin typeface="Tahoma" pitchFamily="34" charset="0"/>
                <a:ea typeface="Tahoma" pitchFamily="34" charset="0"/>
                <a:cs typeface="Tahoma" pitchFamily="34" charset="0"/>
              </a:rPr>
              <a:t>“Imposizione convenzionale, da parte di uno dei coniugi o di entrambi o di un terzo, di un vincolo di destinazione di taluni beni al far fronte ai bisogni della famiglia, onde consentire alla stessa il godimento di un tenore di vita costante nel tempo”</a:t>
            </a:r>
          </a:p>
        </p:txBody>
      </p:sp>
      <p:sp>
        <p:nvSpPr>
          <p:cNvPr id="18" name="Rectangle 8"/>
          <p:cNvSpPr>
            <a:spLocks noChangeArrowheads="1"/>
          </p:cNvSpPr>
          <p:nvPr/>
        </p:nvSpPr>
        <p:spPr bwMode="auto">
          <a:xfrm>
            <a:off x="828377" y="5032385"/>
            <a:ext cx="2303463" cy="1200329"/>
          </a:xfrm>
          <a:prstGeom prst="rect">
            <a:avLst/>
          </a:prstGeom>
          <a:noFill/>
          <a:ln w="9525">
            <a:noFill/>
            <a:miter lim="800000"/>
            <a:headEnd/>
            <a:tailEnd/>
          </a:ln>
          <a:effectLst/>
        </p:spPr>
        <p:txBody>
          <a:bodyPr>
            <a:spAutoFit/>
          </a:bodyPr>
          <a:lstStyle/>
          <a:p>
            <a:pPr algn="just">
              <a:spcBef>
                <a:spcPct val="50000"/>
              </a:spcBef>
            </a:pPr>
            <a:r>
              <a:rPr lang="it-IT" sz="1800" dirty="0" smtClean="0">
                <a:solidFill>
                  <a:srgbClr val="002060"/>
                </a:solidFill>
                <a:latin typeface="Tahoma" pitchFamily="34" charset="0"/>
                <a:ea typeface="Tahoma" pitchFamily="34" charset="0"/>
                <a:cs typeface="Tahoma" pitchFamily="34" charset="0"/>
              </a:rPr>
              <a:t>Costituenti</a:t>
            </a:r>
            <a:endParaRPr lang="it-IT" sz="1800" dirty="0">
              <a:solidFill>
                <a:srgbClr val="002060"/>
              </a:solidFill>
              <a:latin typeface="Tahoma" pitchFamily="34" charset="0"/>
              <a:ea typeface="Tahoma" pitchFamily="34" charset="0"/>
              <a:cs typeface="Tahoma" pitchFamily="34" charset="0"/>
            </a:endParaRPr>
          </a:p>
          <a:p>
            <a:pPr algn="just">
              <a:spcBef>
                <a:spcPct val="50000"/>
              </a:spcBef>
              <a:buFontTx/>
              <a:buChar char="•"/>
            </a:pPr>
            <a:r>
              <a:rPr lang="it-IT" sz="1800" b="1" dirty="0">
                <a:solidFill>
                  <a:srgbClr val="002060"/>
                </a:solidFill>
                <a:latin typeface="Tahoma" pitchFamily="34" charset="0"/>
                <a:ea typeface="Tahoma" pitchFamily="34" charset="0"/>
                <a:cs typeface="Tahoma" pitchFamily="34" charset="0"/>
              </a:rPr>
              <a:t> </a:t>
            </a:r>
            <a:r>
              <a:rPr lang="it-IT" sz="1800" b="1" dirty="0" smtClean="0">
                <a:solidFill>
                  <a:srgbClr val="002060"/>
                </a:solidFill>
                <a:latin typeface="Tahoma" pitchFamily="34" charset="0"/>
                <a:ea typeface="Tahoma" pitchFamily="34" charset="0"/>
                <a:cs typeface="Tahoma" pitchFamily="34" charset="0"/>
              </a:rPr>
              <a:t>coniuge/i</a:t>
            </a:r>
            <a:endParaRPr lang="it-IT" sz="1800" b="1" dirty="0">
              <a:solidFill>
                <a:srgbClr val="002060"/>
              </a:solidFill>
              <a:latin typeface="Tahoma" pitchFamily="34" charset="0"/>
              <a:ea typeface="Tahoma" pitchFamily="34" charset="0"/>
              <a:cs typeface="Tahoma" pitchFamily="34" charset="0"/>
            </a:endParaRPr>
          </a:p>
          <a:p>
            <a:pPr algn="just">
              <a:spcBef>
                <a:spcPct val="50000"/>
              </a:spcBef>
              <a:buFontTx/>
              <a:buChar char="•"/>
            </a:pPr>
            <a:r>
              <a:rPr lang="it-IT" sz="1800" b="1" dirty="0">
                <a:solidFill>
                  <a:srgbClr val="002060"/>
                </a:solidFill>
                <a:latin typeface="Tahoma" pitchFamily="34" charset="0"/>
                <a:ea typeface="Tahoma" pitchFamily="34" charset="0"/>
                <a:cs typeface="Tahoma" pitchFamily="34" charset="0"/>
              </a:rPr>
              <a:t> terzo </a:t>
            </a:r>
            <a:endParaRPr lang="it-IT" sz="1800" dirty="0">
              <a:solidFill>
                <a:srgbClr val="002060"/>
              </a:solidFill>
              <a:latin typeface="Tahoma" pitchFamily="34" charset="0"/>
              <a:ea typeface="Tahoma" pitchFamily="34" charset="0"/>
              <a:cs typeface="Tahoma" pitchFamily="34" charset="0"/>
            </a:endParaRPr>
          </a:p>
        </p:txBody>
      </p:sp>
      <p:sp>
        <p:nvSpPr>
          <p:cNvPr id="19" name="Rectangle 9"/>
          <p:cNvSpPr>
            <a:spLocks noChangeArrowheads="1"/>
          </p:cNvSpPr>
          <p:nvPr/>
        </p:nvSpPr>
        <p:spPr bwMode="auto">
          <a:xfrm>
            <a:off x="3633788" y="3286125"/>
            <a:ext cx="1439862" cy="358775"/>
          </a:xfrm>
          <a:prstGeom prst="rect">
            <a:avLst/>
          </a:prstGeom>
          <a:noFill/>
          <a:ln w="9525" algn="ctr">
            <a:solidFill>
              <a:srgbClr val="FF6600"/>
            </a:solidFill>
            <a:miter lim="800000"/>
            <a:headEnd/>
            <a:tailEnd/>
          </a:ln>
          <a:effectLst/>
        </p:spPr>
        <p:txBody>
          <a:bodyPr anchor="ctr"/>
          <a:lstStyle/>
          <a:p>
            <a:pPr algn="just"/>
            <a:r>
              <a:rPr lang="it-IT" altLang="ko-KR" sz="1800" b="1">
                <a:solidFill>
                  <a:srgbClr val="002060"/>
                </a:solidFill>
                <a:latin typeface="Tahoma" pitchFamily="34" charset="0"/>
                <a:ea typeface="Tahoma" pitchFamily="34" charset="0"/>
                <a:cs typeface="Tahoma" pitchFamily="34" charset="0"/>
              </a:rPr>
              <a:t>Famiglia</a:t>
            </a:r>
            <a:endParaRPr lang="it-IT" sz="1800" b="1">
              <a:solidFill>
                <a:srgbClr val="002060"/>
              </a:solidFill>
              <a:latin typeface="Tahoma" pitchFamily="34" charset="0"/>
              <a:ea typeface="Tahoma" pitchFamily="34" charset="0"/>
              <a:cs typeface="Tahoma" pitchFamily="34" charset="0"/>
            </a:endParaRPr>
          </a:p>
        </p:txBody>
      </p:sp>
      <p:sp>
        <p:nvSpPr>
          <p:cNvPr id="22" name="Rectangle 12"/>
          <p:cNvSpPr>
            <a:spLocks noChangeArrowheads="1"/>
          </p:cNvSpPr>
          <p:nvPr/>
        </p:nvSpPr>
        <p:spPr bwMode="auto">
          <a:xfrm>
            <a:off x="3633788" y="4005263"/>
            <a:ext cx="1586284" cy="431800"/>
          </a:xfrm>
          <a:prstGeom prst="rect">
            <a:avLst/>
          </a:prstGeom>
          <a:noFill/>
          <a:ln w="9525" algn="ctr">
            <a:solidFill>
              <a:srgbClr val="FF6600"/>
            </a:solidFill>
            <a:miter lim="800000"/>
            <a:headEnd/>
            <a:tailEnd/>
          </a:ln>
          <a:effectLst/>
        </p:spPr>
        <p:txBody>
          <a:bodyPr anchor="ctr"/>
          <a:lstStyle/>
          <a:p>
            <a:pPr algn="just"/>
            <a:r>
              <a:rPr lang="it-IT" altLang="ko-KR" sz="1800" b="1" dirty="0">
                <a:solidFill>
                  <a:srgbClr val="002060"/>
                </a:solidFill>
                <a:latin typeface="Tahoma" pitchFamily="34" charset="0"/>
                <a:ea typeface="Tahoma" pitchFamily="34" charset="0"/>
                <a:cs typeface="Tahoma" pitchFamily="34" charset="0"/>
              </a:rPr>
              <a:t>Patrimonio </a:t>
            </a:r>
            <a:endParaRPr lang="it-IT" sz="1800" b="1" dirty="0">
              <a:solidFill>
                <a:srgbClr val="002060"/>
              </a:solidFill>
              <a:latin typeface="Tahoma" pitchFamily="34" charset="0"/>
              <a:ea typeface="Tahoma" pitchFamily="34" charset="0"/>
              <a:cs typeface="Tahoma" pitchFamily="34" charset="0"/>
            </a:endParaRPr>
          </a:p>
        </p:txBody>
      </p:sp>
      <p:sp>
        <p:nvSpPr>
          <p:cNvPr id="26" name="AutoShape 17"/>
          <p:cNvSpPr>
            <a:spLocks noChangeArrowheads="1"/>
          </p:cNvSpPr>
          <p:nvPr/>
        </p:nvSpPr>
        <p:spPr bwMode="auto">
          <a:xfrm>
            <a:off x="684213" y="5000636"/>
            <a:ext cx="1871563" cy="1285884"/>
          </a:xfrm>
          <a:prstGeom prst="roundRect">
            <a:avLst>
              <a:gd name="adj" fmla="val 16667"/>
            </a:avLst>
          </a:prstGeom>
          <a:noFill/>
          <a:ln w="9525">
            <a:solidFill>
              <a:srgbClr val="FF6600"/>
            </a:solidFill>
            <a:round/>
            <a:headEnd/>
            <a:tailEnd/>
          </a:ln>
          <a:effectLst/>
        </p:spPr>
        <p:txBody>
          <a:bodyPr wrap="none" anchor="ctr"/>
          <a:lstStyle/>
          <a:p>
            <a:pPr algn="just"/>
            <a:endParaRPr lang="it-IT" sz="1800">
              <a:solidFill>
                <a:srgbClr val="002060"/>
              </a:solidFill>
              <a:latin typeface="Tahoma" pitchFamily="34" charset="0"/>
              <a:ea typeface="Tahoma" pitchFamily="34" charset="0"/>
              <a:cs typeface="Tahoma" pitchFamily="34" charset="0"/>
            </a:endParaRPr>
          </a:p>
        </p:txBody>
      </p:sp>
      <p:sp>
        <p:nvSpPr>
          <p:cNvPr id="27" name="Rectangle 18"/>
          <p:cNvSpPr>
            <a:spLocks noChangeArrowheads="1"/>
          </p:cNvSpPr>
          <p:nvPr/>
        </p:nvSpPr>
        <p:spPr bwMode="auto">
          <a:xfrm>
            <a:off x="2915816" y="5051435"/>
            <a:ext cx="5796136" cy="1200329"/>
          </a:xfrm>
          <a:prstGeom prst="rect">
            <a:avLst/>
          </a:prstGeom>
          <a:noFill/>
          <a:ln w="9525">
            <a:noFill/>
            <a:miter lim="800000"/>
            <a:headEnd/>
            <a:tailEnd/>
          </a:ln>
          <a:effectLst/>
        </p:spPr>
        <p:txBody>
          <a:bodyPr wrap="square">
            <a:spAutoFit/>
          </a:bodyPr>
          <a:lstStyle/>
          <a:p>
            <a:pPr algn="just">
              <a:spcBef>
                <a:spcPct val="50000"/>
              </a:spcBef>
            </a:pPr>
            <a:r>
              <a:rPr lang="it-IT" sz="1800" dirty="0" smtClean="0">
                <a:solidFill>
                  <a:srgbClr val="002060"/>
                </a:solidFill>
                <a:latin typeface="Tahoma" pitchFamily="34" charset="0"/>
                <a:ea typeface="Tahoma" pitchFamily="34" charset="0"/>
                <a:cs typeface="Tahoma" pitchFamily="34" charset="0"/>
              </a:rPr>
              <a:t>Beneficiari</a:t>
            </a:r>
            <a:endParaRPr lang="it-IT" sz="1800" dirty="0">
              <a:solidFill>
                <a:srgbClr val="002060"/>
              </a:solidFill>
              <a:latin typeface="Tahoma" pitchFamily="34" charset="0"/>
              <a:ea typeface="Tahoma" pitchFamily="34" charset="0"/>
              <a:cs typeface="Tahoma" pitchFamily="34" charset="0"/>
            </a:endParaRPr>
          </a:p>
          <a:p>
            <a:pPr algn="just">
              <a:spcBef>
                <a:spcPct val="50000"/>
              </a:spcBef>
              <a:buFontTx/>
              <a:buChar char="•"/>
            </a:pPr>
            <a:r>
              <a:rPr lang="it-IT" sz="1800" b="1" dirty="0">
                <a:solidFill>
                  <a:srgbClr val="002060"/>
                </a:solidFill>
                <a:latin typeface="Tahoma" pitchFamily="34" charset="0"/>
                <a:ea typeface="Tahoma" pitchFamily="34" charset="0"/>
                <a:cs typeface="Tahoma" pitchFamily="34" charset="0"/>
              </a:rPr>
              <a:t> </a:t>
            </a:r>
            <a:r>
              <a:rPr lang="it-IT" sz="1800" b="1" dirty="0" smtClean="0">
                <a:solidFill>
                  <a:srgbClr val="002060"/>
                </a:solidFill>
                <a:latin typeface="Tahoma" pitchFamily="34" charset="0"/>
                <a:ea typeface="Tahoma" pitchFamily="34" charset="0"/>
                <a:cs typeface="Tahoma" pitchFamily="34" charset="0"/>
              </a:rPr>
              <a:t>coniugi</a:t>
            </a:r>
            <a:endParaRPr lang="it-IT" sz="1800" b="1" dirty="0">
              <a:solidFill>
                <a:srgbClr val="002060"/>
              </a:solidFill>
              <a:latin typeface="Tahoma" pitchFamily="34" charset="0"/>
              <a:ea typeface="Tahoma" pitchFamily="34" charset="0"/>
              <a:cs typeface="Tahoma" pitchFamily="34" charset="0"/>
            </a:endParaRPr>
          </a:p>
          <a:p>
            <a:pPr algn="just">
              <a:spcBef>
                <a:spcPct val="50000"/>
              </a:spcBef>
              <a:buFontTx/>
              <a:buChar char="•"/>
            </a:pPr>
            <a:r>
              <a:rPr lang="it-IT" sz="1800" b="1" dirty="0">
                <a:solidFill>
                  <a:srgbClr val="002060"/>
                </a:solidFill>
                <a:latin typeface="Tahoma" pitchFamily="34" charset="0"/>
                <a:ea typeface="Tahoma" pitchFamily="34" charset="0"/>
                <a:cs typeface="Tahoma" pitchFamily="34" charset="0"/>
              </a:rPr>
              <a:t> Figli minorenni o maggiorenni non autonomi </a:t>
            </a:r>
            <a:endParaRPr lang="it-IT" sz="1800" dirty="0">
              <a:solidFill>
                <a:srgbClr val="002060"/>
              </a:solidFill>
              <a:latin typeface="Tahoma" pitchFamily="34" charset="0"/>
              <a:ea typeface="Tahoma" pitchFamily="34" charset="0"/>
              <a:cs typeface="Tahoma" pitchFamily="34" charset="0"/>
            </a:endParaRPr>
          </a:p>
        </p:txBody>
      </p:sp>
      <p:sp>
        <p:nvSpPr>
          <p:cNvPr id="28" name="AutoShape 23"/>
          <p:cNvSpPr>
            <a:spLocks noChangeArrowheads="1"/>
          </p:cNvSpPr>
          <p:nvPr/>
        </p:nvSpPr>
        <p:spPr bwMode="auto">
          <a:xfrm>
            <a:off x="2771800" y="5019686"/>
            <a:ext cx="5687988" cy="1266834"/>
          </a:xfrm>
          <a:prstGeom prst="roundRect">
            <a:avLst>
              <a:gd name="adj" fmla="val 16667"/>
            </a:avLst>
          </a:prstGeom>
          <a:noFill/>
          <a:ln w="9525">
            <a:solidFill>
              <a:srgbClr val="FF6600"/>
            </a:solidFill>
            <a:round/>
            <a:headEnd/>
            <a:tailEnd/>
          </a:ln>
          <a:effectLst/>
        </p:spPr>
        <p:txBody>
          <a:bodyPr wrap="none" anchor="ctr"/>
          <a:lstStyle/>
          <a:p>
            <a:pPr algn="just"/>
            <a:endParaRPr lang="it-IT" sz="1800">
              <a:solidFill>
                <a:srgbClr val="002060"/>
              </a:solidFill>
              <a:latin typeface="Tahoma" pitchFamily="34" charset="0"/>
              <a:ea typeface="Tahoma" pitchFamily="34" charset="0"/>
              <a:cs typeface="Tahoma" pitchFamily="34" charset="0"/>
            </a:endParaRPr>
          </a:p>
        </p:txBody>
      </p:sp>
      <p:sp>
        <p:nvSpPr>
          <p:cNvPr id="29" name="Rectangle 25"/>
          <p:cNvSpPr>
            <a:spLocks noChangeArrowheads="1"/>
          </p:cNvSpPr>
          <p:nvPr/>
        </p:nvSpPr>
        <p:spPr bwMode="auto">
          <a:xfrm>
            <a:off x="6513512" y="3284538"/>
            <a:ext cx="1514871" cy="360486"/>
          </a:xfrm>
          <a:prstGeom prst="rect">
            <a:avLst/>
          </a:prstGeom>
          <a:noFill/>
          <a:ln w="9525" algn="ctr">
            <a:solidFill>
              <a:srgbClr val="FF6600"/>
            </a:solidFill>
            <a:miter lim="800000"/>
            <a:headEnd/>
            <a:tailEnd/>
          </a:ln>
          <a:effectLst/>
        </p:spPr>
        <p:txBody>
          <a:bodyPr anchor="ctr"/>
          <a:lstStyle/>
          <a:p>
            <a:pPr algn="just"/>
            <a:r>
              <a:rPr lang="it-IT" altLang="ko-KR" sz="1800" b="1">
                <a:solidFill>
                  <a:srgbClr val="002060"/>
                </a:solidFill>
                <a:latin typeface="Tahoma" pitchFamily="34" charset="0"/>
                <a:ea typeface="Tahoma" pitchFamily="34" charset="0"/>
                <a:cs typeface="Tahoma" pitchFamily="34" charset="0"/>
              </a:rPr>
              <a:t>Famiglia</a:t>
            </a:r>
            <a:endParaRPr lang="it-IT" sz="1800" b="1">
              <a:solidFill>
                <a:srgbClr val="002060"/>
              </a:solidFill>
              <a:latin typeface="Tahoma" pitchFamily="34" charset="0"/>
              <a:ea typeface="Tahoma" pitchFamily="34" charset="0"/>
              <a:cs typeface="Tahoma" pitchFamily="34" charset="0"/>
            </a:endParaRPr>
          </a:p>
        </p:txBody>
      </p:sp>
      <p:sp>
        <p:nvSpPr>
          <p:cNvPr id="30" name="Rectangle 26"/>
          <p:cNvSpPr>
            <a:spLocks noChangeArrowheads="1"/>
          </p:cNvSpPr>
          <p:nvPr/>
        </p:nvSpPr>
        <p:spPr bwMode="auto">
          <a:xfrm>
            <a:off x="6513512" y="4003675"/>
            <a:ext cx="1514871" cy="431800"/>
          </a:xfrm>
          <a:prstGeom prst="rect">
            <a:avLst/>
          </a:prstGeom>
          <a:noFill/>
          <a:ln w="9525" algn="ctr">
            <a:solidFill>
              <a:srgbClr val="FF6600"/>
            </a:solidFill>
            <a:miter lim="800000"/>
            <a:headEnd/>
            <a:tailEnd/>
          </a:ln>
          <a:effectLst/>
        </p:spPr>
        <p:txBody>
          <a:bodyPr anchor="ctr"/>
          <a:lstStyle/>
          <a:p>
            <a:pPr algn="just"/>
            <a:r>
              <a:rPr lang="it-IT" altLang="ko-KR" sz="1800" b="1" dirty="0">
                <a:solidFill>
                  <a:srgbClr val="002060"/>
                </a:solidFill>
                <a:latin typeface="Tahoma" pitchFamily="34" charset="0"/>
                <a:ea typeface="Tahoma" pitchFamily="34" charset="0"/>
                <a:cs typeface="Tahoma" pitchFamily="34" charset="0"/>
              </a:rPr>
              <a:t>Patrimonio </a:t>
            </a:r>
            <a:endParaRPr lang="it-IT" sz="1800" b="1" dirty="0">
              <a:solidFill>
                <a:srgbClr val="002060"/>
              </a:solidFill>
              <a:latin typeface="Tahoma" pitchFamily="34" charset="0"/>
              <a:ea typeface="Tahoma" pitchFamily="34" charset="0"/>
              <a:cs typeface="Tahoma" pitchFamily="34" charset="0"/>
            </a:endParaRPr>
          </a:p>
        </p:txBody>
      </p:sp>
      <p:sp>
        <p:nvSpPr>
          <p:cNvPr id="31" name="Rectangle 27"/>
          <p:cNvSpPr>
            <a:spLocks noChangeArrowheads="1"/>
          </p:cNvSpPr>
          <p:nvPr/>
        </p:nvSpPr>
        <p:spPr bwMode="auto">
          <a:xfrm>
            <a:off x="7378700" y="3717032"/>
            <a:ext cx="1081732" cy="431106"/>
          </a:xfrm>
          <a:prstGeom prst="rect">
            <a:avLst/>
          </a:prstGeom>
          <a:noFill/>
          <a:ln w="9525" algn="ctr">
            <a:solidFill>
              <a:srgbClr val="FF6600"/>
            </a:solidFill>
            <a:miter lim="800000"/>
            <a:headEnd/>
            <a:tailEnd/>
          </a:ln>
          <a:effectLst/>
        </p:spPr>
        <p:txBody>
          <a:bodyPr anchor="ctr"/>
          <a:lstStyle/>
          <a:p>
            <a:pPr algn="just"/>
            <a:r>
              <a:rPr lang="it-IT" altLang="ko-KR" sz="1800" b="1" dirty="0">
                <a:solidFill>
                  <a:srgbClr val="002060"/>
                </a:solidFill>
                <a:latin typeface="Tahoma" pitchFamily="34" charset="0"/>
                <a:ea typeface="Tahoma" pitchFamily="34" charset="0"/>
                <a:cs typeface="Tahoma" pitchFamily="34" charset="0"/>
              </a:rPr>
              <a:t>Vincolo </a:t>
            </a:r>
            <a:endParaRPr lang="it-IT" sz="1800" b="1" dirty="0">
              <a:solidFill>
                <a:srgbClr val="002060"/>
              </a:solidFill>
              <a:latin typeface="Tahoma" pitchFamily="34" charset="0"/>
              <a:ea typeface="Tahoma" pitchFamily="34" charset="0"/>
              <a:cs typeface="Tahoma" pitchFamily="34" charset="0"/>
            </a:endParaRPr>
          </a:p>
        </p:txBody>
      </p:sp>
      <p:sp>
        <p:nvSpPr>
          <p:cNvPr id="32" name="Line 28"/>
          <p:cNvSpPr>
            <a:spLocks noChangeShapeType="1"/>
          </p:cNvSpPr>
          <p:nvPr/>
        </p:nvSpPr>
        <p:spPr bwMode="auto">
          <a:xfrm>
            <a:off x="5865813" y="3211513"/>
            <a:ext cx="0" cy="1296987"/>
          </a:xfrm>
          <a:prstGeom prst="line">
            <a:avLst/>
          </a:prstGeom>
          <a:noFill/>
          <a:ln w="25400">
            <a:solidFill>
              <a:srgbClr val="FF6600"/>
            </a:solidFill>
            <a:prstDash val="dash"/>
            <a:round/>
            <a:headEnd/>
            <a:tailEnd/>
          </a:ln>
          <a:effectLst/>
        </p:spPr>
        <p:txBody>
          <a:bodyPr/>
          <a:lstStyle/>
          <a:p>
            <a:pPr algn="just"/>
            <a:endParaRPr lang="it-IT" sz="1800">
              <a:solidFill>
                <a:srgbClr val="002060"/>
              </a:solidFill>
              <a:latin typeface="Tahoma" pitchFamily="34" charset="0"/>
              <a:ea typeface="Tahoma" pitchFamily="34" charset="0"/>
              <a:cs typeface="Tahoma" pitchFamily="34" charset="0"/>
            </a:endParaRPr>
          </a:p>
        </p:txBody>
      </p:sp>
      <p:sp>
        <p:nvSpPr>
          <p:cNvPr id="33" name="AutoShape 29"/>
          <p:cNvSpPr>
            <a:spLocks noChangeArrowheads="1"/>
          </p:cNvSpPr>
          <p:nvPr/>
        </p:nvSpPr>
        <p:spPr bwMode="auto">
          <a:xfrm>
            <a:off x="5721350" y="3644900"/>
            <a:ext cx="287338" cy="430213"/>
          </a:xfrm>
          <a:prstGeom prst="rightArrow">
            <a:avLst>
              <a:gd name="adj1" fmla="val 50000"/>
              <a:gd name="adj2" fmla="val 25000"/>
            </a:avLst>
          </a:prstGeom>
          <a:solidFill>
            <a:srgbClr val="FF6600"/>
          </a:solidFill>
          <a:ln w="9525">
            <a:noFill/>
            <a:miter lim="800000"/>
            <a:headEnd/>
            <a:tailEnd/>
          </a:ln>
          <a:effectLst/>
        </p:spPr>
        <p:txBody>
          <a:bodyPr wrap="none" anchor="ctr"/>
          <a:lstStyle/>
          <a:p>
            <a:pPr algn="just"/>
            <a:endParaRPr lang="it-IT" sz="1800">
              <a:solidFill>
                <a:srgbClr val="002060"/>
              </a:solidFill>
              <a:latin typeface="Tahoma" pitchFamily="34" charset="0"/>
              <a:ea typeface="Tahoma" pitchFamily="34" charset="0"/>
              <a:cs typeface="Tahoma" pitchFamily="34" charset="0"/>
            </a:endParaRPr>
          </a:p>
        </p:txBody>
      </p:sp>
      <p:sp>
        <p:nvSpPr>
          <p:cNvPr id="34" name="AutoShape 30"/>
          <p:cNvSpPr>
            <a:spLocks noChangeArrowheads="1"/>
          </p:cNvSpPr>
          <p:nvPr/>
        </p:nvSpPr>
        <p:spPr bwMode="auto">
          <a:xfrm>
            <a:off x="611188" y="3068638"/>
            <a:ext cx="7848600" cy="1873250"/>
          </a:xfrm>
          <a:prstGeom prst="roundRect">
            <a:avLst>
              <a:gd name="adj" fmla="val 16667"/>
            </a:avLst>
          </a:prstGeom>
          <a:noFill/>
          <a:ln w="9525">
            <a:solidFill>
              <a:srgbClr val="FF6600"/>
            </a:solidFill>
            <a:round/>
            <a:headEnd/>
            <a:tailEnd/>
          </a:ln>
          <a:effectLst/>
        </p:spPr>
        <p:txBody>
          <a:bodyPr wrap="none" anchor="ctr"/>
          <a:lstStyle/>
          <a:p>
            <a:pPr algn="just"/>
            <a:endParaRPr lang="it-IT" sz="1800">
              <a:solidFill>
                <a:srgbClr val="002060"/>
              </a:solidFill>
              <a:latin typeface="Tahoma" pitchFamily="34" charset="0"/>
              <a:ea typeface="Tahoma" pitchFamily="34" charset="0"/>
              <a:cs typeface="Tahoma" pitchFamily="34" charset="0"/>
            </a:endParaRPr>
          </a:p>
        </p:txBody>
      </p:sp>
      <p:sp>
        <p:nvSpPr>
          <p:cNvPr id="35" name="Rectangle 31"/>
          <p:cNvSpPr>
            <a:spLocks noChangeArrowheads="1"/>
          </p:cNvSpPr>
          <p:nvPr/>
        </p:nvSpPr>
        <p:spPr bwMode="auto">
          <a:xfrm>
            <a:off x="5076056" y="4653533"/>
            <a:ext cx="2448644" cy="143619"/>
          </a:xfrm>
          <a:prstGeom prst="rect">
            <a:avLst/>
          </a:prstGeom>
          <a:noFill/>
          <a:ln w="9525" algn="ctr">
            <a:noFill/>
            <a:miter lim="800000"/>
            <a:headEnd/>
            <a:tailEnd/>
          </a:ln>
          <a:effectLst/>
        </p:spPr>
        <p:txBody>
          <a:bodyPr anchor="ctr"/>
          <a:lstStyle/>
          <a:p>
            <a:pPr algn="just"/>
            <a:r>
              <a:rPr lang="it-IT" altLang="ko-KR" sz="1800" b="1" dirty="0">
                <a:solidFill>
                  <a:srgbClr val="002060"/>
                </a:solidFill>
                <a:latin typeface="Tahoma" pitchFamily="34" charset="0"/>
                <a:ea typeface="Tahoma" pitchFamily="34" charset="0"/>
                <a:cs typeface="Tahoma" pitchFamily="34" charset="0"/>
              </a:rPr>
              <a:t>Costituzione FP </a:t>
            </a:r>
            <a:endParaRPr lang="it-IT" sz="1800" b="1" dirty="0">
              <a:solidFill>
                <a:srgbClr val="002060"/>
              </a:solidFill>
              <a:latin typeface="Tahoma" pitchFamily="34" charset="0"/>
              <a:ea typeface="Tahoma" pitchFamily="34" charset="0"/>
              <a:cs typeface="Tahoma" pitchFamily="34" charset="0"/>
            </a:endParaRPr>
          </a:p>
        </p:txBody>
      </p:sp>
      <p:pic>
        <p:nvPicPr>
          <p:cNvPr id="36" name="Picture 32" descr="j0402647"/>
          <p:cNvPicPr>
            <a:picLocks noChangeAspect="1" noChangeArrowheads="1"/>
          </p:cNvPicPr>
          <p:nvPr/>
        </p:nvPicPr>
        <p:blipFill>
          <a:blip r:embed="rId3" cstate="print"/>
          <a:srcRect/>
          <a:stretch>
            <a:fillRect/>
          </a:stretch>
        </p:blipFill>
        <p:spPr bwMode="auto">
          <a:xfrm>
            <a:off x="1042988" y="3192463"/>
            <a:ext cx="1916112" cy="15319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ox(in)">
                                      <p:cBhvr>
                                        <p:cTn id="10" dur="500"/>
                                        <p:tgtEl>
                                          <p:spTgt spid="1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ox(in)">
                                      <p:cBhvr>
                                        <p:cTn id="13" dur="500"/>
                                        <p:tgtEl>
                                          <p:spTgt spid="2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ox(in)">
                                      <p:cBhvr>
                                        <p:cTn id="16" dur="500"/>
                                        <p:tgtEl>
                                          <p:spTgt spid="29"/>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ox(in)">
                                      <p:cBhvr>
                                        <p:cTn id="19" dur="500"/>
                                        <p:tgtEl>
                                          <p:spTgt spid="30"/>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ox(in)">
                                      <p:cBhvr>
                                        <p:cTn id="22" dur="500"/>
                                        <p:tgtEl>
                                          <p:spTgt spid="31"/>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box(in)">
                                      <p:cBhvr>
                                        <p:cTn id="25" dur="500"/>
                                        <p:tgtEl>
                                          <p:spTgt spid="32"/>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box(in)">
                                      <p:cBhvr>
                                        <p:cTn id="28" dur="500"/>
                                        <p:tgtEl>
                                          <p:spTgt spid="33"/>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box(in)">
                                      <p:cBhvr>
                                        <p:cTn id="31" dur="500"/>
                                        <p:tgtEl>
                                          <p:spTgt spid="34"/>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box(in)">
                                      <p:cBhvr>
                                        <p:cTn id="34" dur="500"/>
                                        <p:tgtEl>
                                          <p:spTgt spid="35"/>
                                        </p:tgtEl>
                                      </p:cBhvr>
                                    </p:animEffect>
                                  </p:childTnLst>
                                </p:cTn>
                              </p:par>
                              <p:par>
                                <p:cTn id="35" presetID="4" presetClass="entr" presetSubtype="16"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box(in)">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ox(in)">
                                      <p:cBhvr>
                                        <p:cTn id="42" dur="500"/>
                                        <p:tgtEl>
                                          <p:spTgt spid="18"/>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box(in)">
                                      <p:cBhvr>
                                        <p:cTn id="45" dur="500"/>
                                        <p:tgtEl>
                                          <p:spTgt spid="26"/>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ox(in)">
                                      <p:cBhvr>
                                        <p:cTn id="48" dur="500"/>
                                        <p:tgtEl>
                                          <p:spTgt spid="27"/>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box(in)">
                                      <p:cBhvr>
                                        <p:cTn id="5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22" grpId="0" animBg="1"/>
      <p:bldP spid="26" grpId="0" animBg="1"/>
      <p:bldP spid="27" grpId="0"/>
      <p:bldP spid="28" grpId="0" animBg="1"/>
      <p:bldP spid="29" grpId="0" animBg="1"/>
      <p:bldP spid="30" grpId="0" animBg="1"/>
      <p:bldP spid="31" grpId="0" animBg="1"/>
      <p:bldP spid="32" grpId="0" animBg="1"/>
      <p:bldP spid="33" grpId="0" animBg="1"/>
      <p:bldP spid="34" grpId="0" animBg="1"/>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7"/>
          <p:cNvSpPr txBox="1">
            <a:spLocks noChangeArrowheads="1"/>
          </p:cNvSpPr>
          <p:nvPr/>
        </p:nvSpPr>
        <p:spPr bwMode="auto">
          <a:xfrm>
            <a:off x="360363" y="1700213"/>
            <a:ext cx="8820150" cy="1081087"/>
          </a:xfrm>
          <a:prstGeom prst="rect">
            <a:avLst/>
          </a:prstGeom>
          <a:noFill/>
          <a:ln w="9525" algn="ctr">
            <a:noFill/>
            <a:miter lim="800000"/>
            <a:headEnd/>
            <a:tailEnd/>
          </a:ln>
          <a:effectLst/>
        </p:spPr>
        <p:txBody>
          <a:bodyPr anchor="ctr"/>
          <a:lstStyle/>
          <a:p>
            <a:pPr algn="just"/>
            <a:r>
              <a:rPr lang="it-IT" sz="1800" b="1" dirty="0">
                <a:solidFill>
                  <a:srgbClr val="002060"/>
                </a:solidFill>
                <a:latin typeface="Tahoma" pitchFamily="34" charset="0"/>
                <a:ea typeface="굴림" pitchFamily="34" charset="-127"/>
              </a:rPr>
              <a:t>Funzione: </a:t>
            </a:r>
          </a:p>
          <a:p>
            <a:pPr algn="just"/>
            <a:r>
              <a:rPr lang="it-IT" sz="1800" b="0" dirty="0">
                <a:solidFill>
                  <a:srgbClr val="002060"/>
                </a:solidFill>
                <a:latin typeface="Tahoma" pitchFamily="34" charset="0"/>
                <a:ea typeface="굴림" pitchFamily="34" charset="-127"/>
              </a:rPr>
              <a:t>vincolare determinati beni componenti il patrimonio di un soggetto a fare fronte ai bisogni della famiglia, di fatto </a:t>
            </a:r>
            <a:r>
              <a:rPr lang="it-IT" sz="1800" b="0" dirty="0" err="1">
                <a:solidFill>
                  <a:srgbClr val="002060"/>
                </a:solidFill>
                <a:latin typeface="Tahoma" pitchFamily="34" charset="0"/>
                <a:ea typeface="굴림" pitchFamily="34" charset="-127"/>
              </a:rPr>
              <a:t>proteggiendoli</a:t>
            </a:r>
            <a:r>
              <a:rPr lang="it-IT" sz="1800" b="0" dirty="0">
                <a:solidFill>
                  <a:srgbClr val="002060"/>
                </a:solidFill>
                <a:latin typeface="Tahoma" pitchFamily="34" charset="0"/>
                <a:ea typeface="굴림" pitchFamily="34" charset="-127"/>
              </a:rPr>
              <a:t> da eventuali future aggressioni di terzi</a:t>
            </a:r>
          </a:p>
          <a:p>
            <a:pPr algn="just"/>
            <a:endParaRPr lang="it-IT" sz="1800" dirty="0">
              <a:solidFill>
                <a:srgbClr val="002060"/>
              </a:solidFill>
              <a:latin typeface="Tahoma" pitchFamily="34" charset="0"/>
              <a:ea typeface="굴림" pitchFamily="34" charset="-127"/>
            </a:endParaRPr>
          </a:p>
        </p:txBody>
      </p:sp>
      <p:graphicFrame>
        <p:nvGraphicFramePr>
          <p:cNvPr id="24" name="Group 48"/>
          <p:cNvGraphicFramePr>
            <a:graphicFrameLocks noGrp="1"/>
          </p:cNvGraphicFramePr>
          <p:nvPr/>
        </p:nvGraphicFramePr>
        <p:xfrm>
          <a:off x="755576" y="4797152"/>
          <a:ext cx="7632327" cy="1463040"/>
        </p:xfrm>
        <a:graphic>
          <a:graphicData uri="http://schemas.openxmlformats.org/drawingml/2006/table">
            <a:tbl>
              <a:tblPr/>
              <a:tblGrid>
                <a:gridCol w="4517582"/>
                <a:gridCol w="3114745"/>
              </a:tblGrid>
              <a:tr h="296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smtClean="0">
                          <a:ln>
                            <a:noFill/>
                          </a:ln>
                          <a:solidFill>
                            <a:srgbClr val="002060"/>
                          </a:solidFill>
                          <a:effectLst/>
                          <a:latin typeface="Tahoma" pitchFamily="34" charset="0"/>
                          <a:ea typeface="Batang" pitchFamily="18" charset="-127"/>
                          <a:cs typeface="Arial" charset="0"/>
                        </a:rPr>
                        <a:t>BENI CONFERIBILI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smtClean="0">
                          <a:ln>
                            <a:noFill/>
                          </a:ln>
                          <a:solidFill>
                            <a:srgbClr val="002060"/>
                          </a:solidFill>
                          <a:effectLst/>
                          <a:latin typeface="Tahoma" pitchFamily="34" charset="0"/>
                          <a:ea typeface="Batang" pitchFamily="18" charset="-127"/>
                          <a:cs typeface="Arial" charset="0"/>
                        </a:rPr>
                        <a:t>BENI NON CONFERIBILI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2060"/>
                          </a:solidFill>
                          <a:effectLst/>
                          <a:latin typeface="Tahoma" pitchFamily="34" charset="0"/>
                          <a:ea typeface="Batang" pitchFamily="18" charset="-127"/>
                          <a:cs typeface="Arial" charset="0"/>
                        </a:rPr>
                        <a:t>beni immobili e diritti reali sugli stessi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2060"/>
                          </a:solidFill>
                          <a:effectLst/>
                          <a:latin typeface="Tahoma" pitchFamily="34" charset="0"/>
                          <a:ea typeface="Batang" pitchFamily="18" charset="-127"/>
                          <a:cs typeface="Arial" charset="0"/>
                        </a:rPr>
                        <a:t>altri beni mobili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2060"/>
                          </a:solidFill>
                          <a:effectLst/>
                          <a:latin typeface="Tahoma" pitchFamily="34" charset="0"/>
                          <a:ea typeface="Batang" pitchFamily="18" charset="-127"/>
                          <a:cs typeface="Arial" charset="0"/>
                        </a:rPr>
                        <a:t>beni mobili registrati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2060"/>
                          </a:solidFill>
                          <a:effectLst/>
                          <a:latin typeface="Tahoma" pitchFamily="34" charset="0"/>
                          <a:ea typeface="Batang" pitchFamily="18" charset="-127"/>
                          <a:cs typeface="Arial" charset="0"/>
                        </a:rPr>
                        <a:t>aziende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2060"/>
                          </a:solidFill>
                          <a:effectLst/>
                          <a:latin typeface="Tahoma" pitchFamily="34" charset="0"/>
                          <a:ea typeface="Batang" pitchFamily="18" charset="-127"/>
                          <a:cs typeface="Arial" charset="0"/>
                        </a:rPr>
                        <a:t>titoli di credito nominativi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2060"/>
                          </a:solidFill>
                          <a:effectLst/>
                          <a:latin typeface="Tahoma" pitchFamily="34" charset="0"/>
                          <a:ea typeface="Batang" pitchFamily="18" charset="-127"/>
                          <a:cs typeface="Arial" charset="0"/>
                        </a:rPr>
                        <a:t>titoli di credito al portatore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5" name="Text Box 39"/>
          <p:cNvSpPr txBox="1">
            <a:spLocks noChangeArrowheads="1"/>
          </p:cNvSpPr>
          <p:nvPr/>
        </p:nvSpPr>
        <p:spPr bwMode="auto">
          <a:xfrm>
            <a:off x="323850" y="2636838"/>
            <a:ext cx="8569325" cy="1739900"/>
          </a:xfrm>
          <a:prstGeom prst="rect">
            <a:avLst/>
          </a:prstGeom>
          <a:noFill/>
          <a:ln w="9525" algn="ctr">
            <a:noFill/>
            <a:miter lim="800000"/>
            <a:headEnd/>
            <a:tailEnd/>
          </a:ln>
          <a:effectLst/>
        </p:spPr>
        <p:txBody>
          <a:bodyPr anchor="ctr"/>
          <a:lstStyle/>
          <a:p>
            <a:pPr algn="just"/>
            <a:r>
              <a:rPr lang="it-IT" sz="1800" b="1" dirty="0">
                <a:solidFill>
                  <a:srgbClr val="002060"/>
                </a:solidFill>
                <a:latin typeface="Tahoma" pitchFamily="34" charset="0"/>
                <a:ea typeface="굴림" pitchFamily="34" charset="-127"/>
              </a:rPr>
              <a:t>Amministrazione</a:t>
            </a:r>
            <a:r>
              <a:rPr lang="it-IT" sz="1800" dirty="0">
                <a:solidFill>
                  <a:srgbClr val="002060"/>
                </a:solidFill>
                <a:latin typeface="Tahoma" pitchFamily="34" charset="0"/>
                <a:ea typeface="굴림" pitchFamily="34" charset="-127"/>
              </a:rPr>
              <a:t>: </a:t>
            </a:r>
          </a:p>
          <a:p>
            <a:pPr algn="just">
              <a:buFontTx/>
              <a:buChar char="•"/>
            </a:pPr>
            <a:r>
              <a:rPr lang="it-IT" sz="1800" b="0" dirty="0">
                <a:solidFill>
                  <a:srgbClr val="002060"/>
                </a:solidFill>
                <a:latin typeface="Tahoma" pitchFamily="34" charset="0"/>
                <a:ea typeface="굴림" pitchFamily="34" charset="-127"/>
              </a:rPr>
              <a:t> da parte di entrambi i coniugi</a:t>
            </a:r>
          </a:p>
          <a:p>
            <a:pPr marL="0" lvl="1" algn="just"/>
            <a:r>
              <a:rPr lang="it-IT" sz="1800" b="0" dirty="0">
                <a:solidFill>
                  <a:srgbClr val="002060"/>
                </a:solidFill>
                <a:latin typeface="Tahoma" pitchFamily="34" charset="0"/>
                <a:ea typeface="굴림" pitchFamily="34" charset="-127"/>
              </a:rPr>
              <a:t>	- gestione ordinaria disgiunta</a:t>
            </a:r>
          </a:p>
          <a:p>
            <a:pPr marL="0" lvl="1" algn="just"/>
            <a:r>
              <a:rPr lang="it-IT" sz="1800" b="0" dirty="0">
                <a:solidFill>
                  <a:srgbClr val="002060"/>
                </a:solidFill>
                <a:latin typeface="Tahoma" pitchFamily="34" charset="0"/>
                <a:ea typeface="굴림" pitchFamily="34" charset="-127"/>
              </a:rPr>
              <a:t>	- gestione straordinaria congiunta</a:t>
            </a:r>
          </a:p>
          <a:p>
            <a:pPr algn="just">
              <a:buFontTx/>
              <a:buChar char="•"/>
            </a:pPr>
            <a:r>
              <a:rPr lang="it-IT" sz="1800" b="0" dirty="0">
                <a:solidFill>
                  <a:srgbClr val="002060"/>
                </a:solidFill>
                <a:latin typeface="Tahoma" pitchFamily="34" charset="0"/>
                <a:ea typeface="굴림" pitchFamily="34" charset="-127"/>
              </a:rPr>
              <a:t> da parte di uno dei coniugi dietro procura o autorizzazione giudiziale</a:t>
            </a:r>
          </a:p>
        </p:txBody>
      </p:sp>
      <p:sp>
        <p:nvSpPr>
          <p:cNvPr id="37" name="AutoShape 40"/>
          <p:cNvSpPr>
            <a:spLocks noChangeArrowheads="1"/>
          </p:cNvSpPr>
          <p:nvPr/>
        </p:nvSpPr>
        <p:spPr bwMode="auto">
          <a:xfrm>
            <a:off x="4427538" y="4437063"/>
            <a:ext cx="458787" cy="381000"/>
          </a:xfrm>
          <a:prstGeom prst="downArrow">
            <a:avLst>
              <a:gd name="adj1" fmla="val 50000"/>
              <a:gd name="adj2" fmla="val 25000"/>
            </a:avLst>
          </a:prstGeom>
          <a:solidFill>
            <a:srgbClr val="FF6600"/>
          </a:solidFill>
          <a:ln w="9525">
            <a:noFill/>
            <a:miter lim="800000"/>
            <a:headEnd/>
            <a:tailEnd/>
          </a:ln>
          <a:effectLst/>
        </p:spPr>
        <p:txBody>
          <a:bodyPr wrap="none" anchor="ctr"/>
          <a:lstStyle/>
          <a:p>
            <a:pPr algn="just"/>
            <a:endParaRPr lang="it-IT" sz="1800">
              <a:solidFill>
                <a:srgbClr val="002060"/>
              </a:solidFill>
              <a:latin typeface="Tahoma" pitchFamily="34" charset="0"/>
              <a:ea typeface="Tahoma" pitchFamily="34" charset="0"/>
              <a:cs typeface="Tahoma" pitchFamily="34" charset="0"/>
            </a:endParaRPr>
          </a:p>
        </p:txBody>
      </p:sp>
      <p:pic>
        <p:nvPicPr>
          <p:cNvPr id="38" name="Picture 50" descr="AmministrazioneFinanzaeControllo">
            <a:hlinkClick r:id="rId3"/>
          </p:cNvPr>
          <p:cNvPicPr>
            <a:picLocks noChangeAspect="1" noChangeArrowheads="1"/>
          </p:cNvPicPr>
          <p:nvPr/>
        </p:nvPicPr>
        <p:blipFill>
          <a:blip r:embed="rId4" cstate="print"/>
          <a:srcRect/>
          <a:stretch>
            <a:fillRect/>
          </a:stretch>
        </p:blipFill>
        <p:spPr bwMode="auto">
          <a:xfrm>
            <a:off x="6084888" y="2940050"/>
            <a:ext cx="1079500" cy="779463"/>
          </a:xfrm>
          <a:prstGeom prst="rect">
            <a:avLst/>
          </a:prstGeom>
          <a:noFill/>
        </p:spPr>
      </p:pic>
      <p:sp>
        <p:nvSpPr>
          <p:cNvPr id="12" name="Text Box 3"/>
          <p:cNvSpPr txBox="1">
            <a:spLocks noChangeArrowheads="1"/>
          </p:cNvSpPr>
          <p:nvPr/>
        </p:nvSpPr>
        <p:spPr bwMode="auto">
          <a:xfrm>
            <a:off x="179388" y="928670"/>
            <a:ext cx="3595856" cy="369332"/>
          </a:xfrm>
          <a:prstGeom prst="rect">
            <a:avLst/>
          </a:prstGeom>
          <a:noFill/>
          <a:ln w="9525">
            <a:noFill/>
            <a:miter lim="800000"/>
            <a:headEnd/>
            <a:tailEnd/>
          </a:ln>
          <a:effectLst/>
        </p:spPr>
        <p:txBody>
          <a:bodyPr wrap="none">
            <a:spAutoFit/>
          </a:bodyPr>
          <a:lstStyle/>
          <a:p>
            <a:r>
              <a:rPr lang="it-IT" sz="1800" dirty="0" smtClean="0">
                <a:solidFill>
                  <a:srgbClr val="002060"/>
                </a:solidFill>
                <a:latin typeface="Tahoma" pitchFamily="34" charset="0"/>
              </a:rPr>
              <a:t>Fondo Patrimoniale: funzione</a:t>
            </a:r>
            <a:endParaRPr lang="it-IT" sz="1800" dirty="0">
              <a:solidFill>
                <a:srgbClr val="002060"/>
              </a:solidFill>
              <a:latin typeface="Tahoma" pitchFamily="34" charset="0"/>
            </a:endParaRPr>
          </a:p>
        </p:txBody>
      </p:sp>
      <p:sp>
        <p:nvSpPr>
          <p:cNvPr id="10" name="Text Box 3"/>
          <p:cNvSpPr txBox="1">
            <a:spLocks noChangeArrowheads="1"/>
          </p:cNvSpPr>
          <p:nvPr/>
        </p:nvSpPr>
        <p:spPr bwMode="auto">
          <a:xfrm>
            <a:off x="209211" y="375802"/>
            <a:ext cx="5088252" cy="400110"/>
          </a:xfrm>
          <a:prstGeom prst="rect">
            <a:avLst/>
          </a:prstGeom>
          <a:noFill/>
          <a:ln w="9525">
            <a:noFill/>
            <a:miter lim="800000"/>
            <a:headEnd/>
            <a:tailEnd/>
          </a:ln>
          <a:effectLst/>
        </p:spPr>
        <p:txBody>
          <a:bodyPr wrap="none">
            <a:spAutoFit/>
          </a:bodyPr>
          <a:lstStyle/>
          <a:p>
            <a:r>
              <a:rPr lang="it-IT" sz="2000" i="0" dirty="0" smtClean="0">
                <a:solidFill>
                  <a:srgbClr val="002060"/>
                </a:solidFill>
                <a:latin typeface="Tahoma" pitchFamily="34" charset="0"/>
              </a:rPr>
              <a:t>UD2_ </a:t>
            </a:r>
            <a:r>
              <a:rPr lang="it-IT" sz="2000" dirty="0" smtClean="0">
                <a:solidFill>
                  <a:srgbClr val="002060"/>
                </a:solidFill>
                <a:latin typeface="Tahoma" pitchFamily="34" charset="0"/>
              </a:rPr>
              <a:t>L</a:t>
            </a:r>
            <a:r>
              <a:rPr lang="it-IT" sz="2000" i="0" dirty="0" smtClean="0">
                <a:solidFill>
                  <a:srgbClr val="002060"/>
                </a:solidFill>
                <a:latin typeface="Tahoma" pitchFamily="34" charset="0"/>
              </a:rPr>
              <a:t>e strategie per la segregazione</a:t>
            </a:r>
            <a:endParaRPr lang="it-IT" sz="2000" i="0" dirty="0">
              <a:solidFill>
                <a:srgbClr val="002060"/>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7"/>
          <p:cNvSpPr txBox="1">
            <a:spLocks noChangeArrowheads="1"/>
          </p:cNvSpPr>
          <p:nvPr/>
        </p:nvSpPr>
        <p:spPr bwMode="auto">
          <a:xfrm>
            <a:off x="360363" y="1700213"/>
            <a:ext cx="8820150" cy="1081087"/>
          </a:xfrm>
          <a:prstGeom prst="rect">
            <a:avLst/>
          </a:prstGeom>
          <a:noFill/>
          <a:ln w="9525" algn="ctr">
            <a:noFill/>
            <a:miter lim="800000"/>
            <a:headEnd/>
            <a:tailEnd/>
          </a:ln>
          <a:effectLst/>
        </p:spPr>
        <p:txBody>
          <a:bodyPr anchor="ctr"/>
          <a:lstStyle/>
          <a:p>
            <a:pPr algn="just"/>
            <a:r>
              <a:rPr lang="it-IT" sz="1800" b="1" dirty="0">
                <a:solidFill>
                  <a:srgbClr val="002060"/>
                </a:solidFill>
                <a:latin typeface="Tahoma" pitchFamily="34" charset="0"/>
                <a:ea typeface="굴림" pitchFamily="34" charset="-127"/>
              </a:rPr>
              <a:t>Cause di </a:t>
            </a:r>
            <a:r>
              <a:rPr lang="it-IT" sz="1800" b="1" dirty="0" smtClean="0">
                <a:solidFill>
                  <a:srgbClr val="002060"/>
                </a:solidFill>
                <a:latin typeface="Tahoma" pitchFamily="34" charset="0"/>
                <a:ea typeface="굴림" pitchFamily="34" charset="-127"/>
              </a:rPr>
              <a:t>cessazione</a:t>
            </a:r>
            <a:endParaRPr lang="it-IT" sz="1800" b="1" dirty="0">
              <a:solidFill>
                <a:srgbClr val="002060"/>
              </a:solidFill>
              <a:latin typeface="Tahoma" pitchFamily="34" charset="0"/>
              <a:ea typeface="굴림" pitchFamily="34" charset="-127"/>
            </a:endParaRPr>
          </a:p>
          <a:p>
            <a:pPr algn="just">
              <a:buFontTx/>
              <a:buChar char="•"/>
            </a:pPr>
            <a:r>
              <a:rPr lang="it-IT" sz="1800" b="0" dirty="0">
                <a:solidFill>
                  <a:srgbClr val="002060"/>
                </a:solidFill>
                <a:latin typeface="Tahoma" pitchFamily="34" charset="0"/>
                <a:ea typeface="굴림" pitchFamily="34" charset="-127"/>
              </a:rPr>
              <a:t> scioglimento del matrimonio (divorzio e annullamento)</a:t>
            </a:r>
          </a:p>
          <a:p>
            <a:pPr algn="just">
              <a:buFontTx/>
              <a:buChar char="•"/>
            </a:pPr>
            <a:r>
              <a:rPr lang="it-IT" sz="1800" b="0" dirty="0">
                <a:solidFill>
                  <a:srgbClr val="002060"/>
                </a:solidFill>
                <a:latin typeface="Tahoma" pitchFamily="34" charset="0"/>
                <a:ea typeface="굴림" pitchFamily="34" charset="-127"/>
              </a:rPr>
              <a:t> morte di uno dei coniugi (in assenza di figli minori)</a:t>
            </a:r>
          </a:p>
          <a:p>
            <a:pPr algn="just">
              <a:buFontTx/>
              <a:buChar char="•"/>
            </a:pPr>
            <a:r>
              <a:rPr lang="it-IT" sz="1800" b="0" dirty="0">
                <a:solidFill>
                  <a:srgbClr val="002060"/>
                </a:solidFill>
                <a:latin typeface="Tahoma" pitchFamily="34" charset="0"/>
                <a:ea typeface="굴림" pitchFamily="34" charset="-127"/>
              </a:rPr>
              <a:t> scioglimento convenzionale e consensuale</a:t>
            </a:r>
          </a:p>
          <a:p>
            <a:pPr algn="just"/>
            <a:endParaRPr lang="it-IT" sz="1800" dirty="0">
              <a:solidFill>
                <a:srgbClr val="002060"/>
              </a:solidFill>
              <a:latin typeface="Tahoma" pitchFamily="34" charset="0"/>
              <a:ea typeface="굴림" pitchFamily="34" charset="-127"/>
            </a:endParaRPr>
          </a:p>
        </p:txBody>
      </p:sp>
      <p:graphicFrame>
        <p:nvGraphicFramePr>
          <p:cNvPr id="10" name="Group 84"/>
          <p:cNvGraphicFramePr>
            <a:graphicFrameLocks noGrp="1"/>
          </p:cNvGraphicFramePr>
          <p:nvPr/>
        </p:nvGraphicFramePr>
        <p:xfrm>
          <a:off x="611188" y="3086100"/>
          <a:ext cx="7810500" cy="3291840"/>
        </p:xfrm>
        <a:graphic>
          <a:graphicData uri="http://schemas.openxmlformats.org/drawingml/2006/table">
            <a:tbl>
              <a:tblPr/>
              <a:tblGrid>
                <a:gridCol w="4629150"/>
                <a:gridCol w="3181350"/>
              </a:tblGrid>
              <a:tr h="32543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003366"/>
                          </a:solidFill>
                          <a:effectLst/>
                          <a:latin typeface="Tahoma" pitchFamily="34" charset="0"/>
                          <a:ea typeface="Batang" pitchFamily="18" charset="-127"/>
                          <a:cs typeface="Arial" charset="0"/>
                        </a:rPr>
                        <a:t>IMPOSTE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r>
              <a:tr h="296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ahoma" pitchFamily="34" charset="0"/>
                          <a:cs typeface="Arial" charset="0"/>
                        </a:rPr>
                        <a:t>IMPOSTE INDIRETTE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ahoma" pitchFamily="34" charset="0"/>
                          <a:cs typeface="Arial" charset="0"/>
                        </a:rPr>
                        <a:t>IMPOSTE DIRETTE</a:t>
                      </a:r>
                      <a:endParaRPr kumimoji="0" lang="it-IT" sz="1600" b="1" i="0" u="none" strike="noStrike" cap="none" normalizeH="0" baseline="0" smtClean="0">
                        <a:ln>
                          <a:noFill/>
                        </a:ln>
                        <a:solidFill>
                          <a:schemeClr val="tx1"/>
                        </a:solidFill>
                        <a:effectLst/>
                        <a:latin typeface="Tahoma" pitchFamily="34" charset="0"/>
                        <a:ea typeface="Batang" pitchFamily="18" charset="-127"/>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003366"/>
                          </a:solidFill>
                          <a:effectLst/>
                          <a:latin typeface="Tahoma" pitchFamily="34" charset="0"/>
                          <a:cs typeface="Arial" charset="0"/>
                        </a:rPr>
                        <a:t>imposta donazioni:</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it-IT" sz="1600" b="1" i="0" u="none" strike="noStrike" cap="none" normalizeH="0" baseline="0" smtClean="0">
                          <a:ln>
                            <a:noFill/>
                          </a:ln>
                          <a:solidFill>
                            <a:srgbClr val="003366"/>
                          </a:solidFill>
                          <a:effectLst/>
                          <a:latin typeface="Tahoma" pitchFamily="34" charset="0"/>
                          <a:cs typeface="Arial" charset="0"/>
                        </a:rPr>
                        <a:t> di registro fissa</a:t>
                      </a:r>
                      <a:r>
                        <a:rPr kumimoji="0" lang="it-IT" sz="1600" b="0" i="0" u="none" strike="noStrike" cap="none" normalizeH="0" baseline="0" smtClean="0">
                          <a:ln>
                            <a:noFill/>
                          </a:ln>
                          <a:solidFill>
                            <a:srgbClr val="003366"/>
                          </a:solidFill>
                          <a:effectLst/>
                          <a:latin typeface="Tahoma" pitchFamily="34" charset="0"/>
                          <a:cs typeface="Arial" charset="0"/>
                        </a:rPr>
                        <a:t> di 168 € per i beni che non subiscono un trasferimento della proprietà</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it-IT" sz="1600" b="1" i="0" u="none" strike="noStrike" cap="none" normalizeH="0" baseline="0" smtClean="0">
                          <a:ln>
                            <a:noFill/>
                          </a:ln>
                          <a:solidFill>
                            <a:srgbClr val="003366"/>
                          </a:solidFill>
                          <a:effectLst/>
                          <a:latin typeface="Tahoma" pitchFamily="34" charset="0"/>
                          <a:cs typeface="Arial" charset="0"/>
                        </a:rPr>
                        <a:t> percentuale con franchigia</a:t>
                      </a:r>
                      <a:r>
                        <a:rPr kumimoji="0" lang="it-IT" sz="1600" b="0" i="0" u="none" strike="noStrike" cap="none" normalizeH="0" baseline="0" smtClean="0">
                          <a:ln>
                            <a:noFill/>
                          </a:ln>
                          <a:solidFill>
                            <a:srgbClr val="003366"/>
                          </a:solidFill>
                          <a:effectLst/>
                          <a:latin typeface="Tahoma" pitchFamily="34" charset="0"/>
                          <a:cs typeface="Arial" charset="0"/>
                        </a:rPr>
                        <a:t> per i beni che subiscono un trasferimento della proprietà</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3366"/>
                          </a:solidFill>
                          <a:effectLst/>
                          <a:latin typeface="Tahoma" pitchFamily="34" charset="0"/>
                          <a:ea typeface="Batang" pitchFamily="18" charset="-127"/>
                          <a:cs typeface="Arial" charset="0"/>
                        </a:rPr>
                        <a:t>I REDDITI DERIVANTI DAI BENI DEL FONDO sono imputati al 50% a ciascun coniuge indipendentemente dalla titolarità della proprietà del bene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smtClean="0">
                        <a:ln>
                          <a:noFill/>
                        </a:ln>
                        <a:solidFill>
                          <a:srgbClr val="003366"/>
                        </a:solidFill>
                        <a:effectLst/>
                        <a:latin typeface="Tahoma" pitchFamily="34" charset="0"/>
                        <a:ea typeface="Batang" pitchFamily="18" charset="-127"/>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smtClean="0">
                        <a:ln>
                          <a:noFill/>
                        </a:ln>
                        <a:solidFill>
                          <a:srgbClr val="003366"/>
                        </a:solidFill>
                        <a:effectLst/>
                        <a:latin typeface="Tahoma" pitchFamily="34" charset="0"/>
                        <a:ea typeface="Batang" pitchFamily="18" charset="-127"/>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smtClean="0">
                        <a:ln>
                          <a:noFill/>
                        </a:ln>
                        <a:solidFill>
                          <a:srgbClr val="003366"/>
                        </a:solidFill>
                        <a:effectLst/>
                        <a:latin typeface="Tahoma" pitchFamily="34" charset="0"/>
                        <a:ea typeface="Batang" pitchFamily="18" charset="-127"/>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smtClean="0">
                        <a:ln>
                          <a:noFill/>
                        </a:ln>
                        <a:solidFill>
                          <a:srgbClr val="003366"/>
                        </a:solidFill>
                        <a:effectLst/>
                        <a:latin typeface="Tahoma" pitchFamily="34" charset="0"/>
                        <a:ea typeface="Batang" pitchFamily="18" charset="-127"/>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smtClean="0">
                        <a:ln>
                          <a:noFill/>
                        </a:ln>
                        <a:solidFill>
                          <a:srgbClr val="003366"/>
                        </a:solidFill>
                        <a:effectLst/>
                        <a:latin typeface="Tahoma" pitchFamily="34" charset="0"/>
                        <a:ea typeface="Batang" pitchFamily="18" charset="-127"/>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003366"/>
                          </a:solidFill>
                          <a:effectLst/>
                          <a:latin typeface="Tahoma" pitchFamily="34" charset="0"/>
                          <a:cs typeface="Arial" charset="0"/>
                        </a:rPr>
                        <a:t>imposta catastale e ipotecaria</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it-IT" sz="1600" b="1" i="0" u="none" strike="noStrike" cap="none" normalizeH="0" baseline="0" smtClean="0">
                          <a:ln>
                            <a:noFill/>
                          </a:ln>
                          <a:solidFill>
                            <a:srgbClr val="003366"/>
                          </a:solidFill>
                          <a:effectLst/>
                          <a:latin typeface="Tahoma" pitchFamily="34" charset="0"/>
                          <a:cs typeface="Arial" charset="0"/>
                        </a:rPr>
                        <a:t> ipotecaria fissa</a:t>
                      </a:r>
                      <a:r>
                        <a:rPr kumimoji="0" lang="it-IT" sz="1600" b="0" i="0" u="none" strike="noStrike" cap="none" normalizeH="0" baseline="0" smtClean="0">
                          <a:ln>
                            <a:noFill/>
                          </a:ln>
                          <a:solidFill>
                            <a:srgbClr val="003366"/>
                          </a:solidFill>
                          <a:effectLst/>
                          <a:latin typeface="Tahoma" pitchFamily="34" charset="0"/>
                          <a:cs typeface="Arial" charset="0"/>
                        </a:rPr>
                        <a:t> di 168 € per gli immobili che non subiscono un trasferimento della proprietà</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it-IT" sz="1600" b="1" i="0" u="none" strike="noStrike" cap="none" normalizeH="0" baseline="0" smtClean="0">
                          <a:ln>
                            <a:noFill/>
                          </a:ln>
                          <a:solidFill>
                            <a:srgbClr val="003366"/>
                          </a:solidFill>
                          <a:effectLst/>
                          <a:latin typeface="Tahoma" pitchFamily="34" charset="0"/>
                          <a:cs typeface="Arial" charset="0"/>
                        </a:rPr>
                        <a:t> percentuale </a:t>
                      </a:r>
                      <a:r>
                        <a:rPr kumimoji="0" lang="it-IT" sz="1600" b="0" i="0" u="none" strike="noStrike" cap="none" normalizeH="0" baseline="0" smtClean="0">
                          <a:ln>
                            <a:noFill/>
                          </a:ln>
                          <a:solidFill>
                            <a:srgbClr val="003366"/>
                          </a:solidFill>
                          <a:effectLst/>
                          <a:latin typeface="Tahoma" pitchFamily="34" charset="0"/>
                          <a:cs typeface="Arial" charset="0"/>
                        </a:rPr>
                        <a:t>per gli immobili che subiscono un trasferimento della proprietà</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it-IT"/>
                    </a:p>
                  </a:txBody>
                  <a:tcPr/>
                </a:tc>
              </a:tr>
            </a:tbl>
          </a:graphicData>
        </a:graphic>
      </p:graphicFrame>
      <p:pic>
        <p:nvPicPr>
          <p:cNvPr id="11" name="Picture 86" descr="482ec5db41e6c_normal">
            <a:hlinkClick r:id="rId3"/>
          </p:cNvPr>
          <p:cNvPicPr>
            <a:picLocks noChangeAspect="1" noChangeArrowheads="1"/>
          </p:cNvPicPr>
          <p:nvPr/>
        </p:nvPicPr>
        <p:blipFill>
          <a:blip r:embed="rId4" cstate="print"/>
          <a:srcRect/>
          <a:stretch>
            <a:fillRect/>
          </a:stretch>
        </p:blipFill>
        <p:spPr bwMode="auto">
          <a:xfrm>
            <a:off x="5868988" y="5122863"/>
            <a:ext cx="1727200" cy="1185862"/>
          </a:xfrm>
          <a:prstGeom prst="rect">
            <a:avLst/>
          </a:prstGeom>
          <a:noFill/>
        </p:spPr>
      </p:pic>
      <p:sp>
        <p:nvSpPr>
          <p:cNvPr id="13" name="Text Box 3"/>
          <p:cNvSpPr txBox="1">
            <a:spLocks noChangeArrowheads="1"/>
          </p:cNvSpPr>
          <p:nvPr/>
        </p:nvSpPr>
        <p:spPr bwMode="auto">
          <a:xfrm>
            <a:off x="179388" y="928670"/>
            <a:ext cx="6040436" cy="369332"/>
          </a:xfrm>
          <a:prstGeom prst="rect">
            <a:avLst/>
          </a:prstGeom>
          <a:noFill/>
          <a:ln w="9525">
            <a:noFill/>
            <a:miter lim="800000"/>
            <a:headEnd/>
            <a:tailEnd/>
          </a:ln>
          <a:effectLst/>
        </p:spPr>
        <p:txBody>
          <a:bodyPr wrap="none">
            <a:spAutoFit/>
          </a:bodyPr>
          <a:lstStyle/>
          <a:p>
            <a:r>
              <a:rPr lang="it-IT" sz="1800" dirty="0" smtClean="0">
                <a:solidFill>
                  <a:srgbClr val="002060"/>
                </a:solidFill>
                <a:latin typeface="Tahoma" pitchFamily="34" charset="0"/>
              </a:rPr>
              <a:t>Fondo Patrimoniale: cause di cessazione e fiscalità</a:t>
            </a:r>
            <a:endParaRPr lang="it-IT" sz="1800" dirty="0">
              <a:solidFill>
                <a:srgbClr val="002060"/>
              </a:solidFill>
              <a:latin typeface="Tahoma" pitchFamily="34" charset="0"/>
            </a:endParaRPr>
          </a:p>
        </p:txBody>
      </p:sp>
      <p:sp>
        <p:nvSpPr>
          <p:cNvPr id="8" name="Text Box 3"/>
          <p:cNvSpPr txBox="1">
            <a:spLocks noChangeArrowheads="1"/>
          </p:cNvSpPr>
          <p:nvPr/>
        </p:nvSpPr>
        <p:spPr bwMode="auto">
          <a:xfrm>
            <a:off x="209211" y="375802"/>
            <a:ext cx="5088252" cy="400110"/>
          </a:xfrm>
          <a:prstGeom prst="rect">
            <a:avLst/>
          </a:prstGeom>
          <a:noFill/>
          <a:ln w="9525">
            <a:noFill/>
            <a:miter lim="800000"/>
            <a:headEnd/>
            <a:tailEnd/>
          </a:ln>
          <a:effectLst/>
        </p:spPr>
        <p:txBody>
          <a:bodyPr wrap="none">
            <a:spAutoFit/>
          </a:bodyPr>
          <a:lstStyle/>
          <a:p>
            <a:r>
              <a:rPr lang="it-IT" sz="2000" i="0" dirty="0" smtClean="0">
                <a:solidFill>
                  <a:srgbClr val="002060"/>
                </a:solidFill>
                <a:latin typeface="Tahoma" pitchFamily="34" charset="0"/>
              </a:rPr>
              <a:t>UD2_ </a:t>
            </a:r>
            <a:r>
              <a:rPr lang="it-IT" sz="2000" dirty="0" smtClean="0">
                <a:solidFill>
                  <a:srgbClr val="002060"/>
                </a:solidFill>
                <a:latin typeface="Tahoma" pitchFamily="34" charset="0"/>
              </a:rPr>
              <a:t>L</a:t>
            </a:r>
            <a:r>
              <a:rPr lang="it-IT" sz="2000" i="0" dirty="0" smtClean="0">
                <a:solidFill>
                  <a:srgbClr val="002060"/>
                </a:solidFill>
                <a:latin typeface="Tahoma" pitchFamily="34" charset="0"/>
              </a:rPr>
              <a:t>e strategie per la segregazione</a:t>
            </a:r>
            <a:endParaRPr lang="it-IT" sz="2000" i="0" dirty="0">
              <a:solidFill>
                <a:srgbClr val="002060"/>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par>
                                <p:cTn id="13" presetID="4"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323528" y="1500372"/>
            <a:ext cx="6083845" cy="1568588"/>
          </a:xfrm>
          <a:prstGeom prst="rect">
            <a:avLst/>
          </a:prstGeom>
          <a:noFill/>
          <a:ln w="9525" algn="ctr">
            <a:noFill/>
            <a:miter lim="800000"/>
            <a:headEnd/>
            <a:tailEnd/>
          </a:ln>
          <a:effectLst/>
        </p:spPr>
        <p:txBody>
          <a:bodyPr anchor="ctr"/>
          <a:lstStyle/>
          <a:p>
            <a:r>
              <a:rPr lang="it-IT" sz="1800" b="1" dirty="0">
                <a:solidFill>
                  <a:srgbClr val="FF6600"/>
                </a:solidFill>
                <a:latin typeface="Tahoma" pitchFamily="34" charset="0"/>
                <a:ea typeface="Tahoma" pitchFamily="34" charset="0"/>
                <a:cs typeface="Tahoma" pitchFamily="34" charset="0"/>
              </a:rPr>
              <a:t>Bisogni della </a:t>
            </a:r>
            <a:r>
              <a:rPr lang="it-IT" sz="1800" b="1" dirty="0" smtClean="0">
                <a:solidFill>
                  <a:srgbClr val="FF6600"/>
                </a:solidFill>
                <a:latin typeface="Tahoma" pitchFamily="34" charset="0"/>
                <a:ea typeface="Tahoma" pitchFamily="34" charset="0"/>
                <a:cs typeface="Tahoma" pitchFamily="34" charset="0"/>
              </a:rPr>
              <a:t>famiglia</a:t>
            </a:r>
            <a:r>
              <a:rPr lang="it-IT" sz="1800" b="1" dirty="0" smtClean="0">
                <a:solidFill>
                  <a:srgbClr val="002060"/>
                </a:solidFill>
                <a:latin typeface="Tahoma" pitchFamily="34" charset="0"/>
                <a:ea typeface="Tahoma" pitchFamily="34" charset="0"/>
                <a:cs typeface="Tahoma" pitchFamily="34" charset="0"/>
              </a:rPr>
              <a:t> </a:t>
            </a:r>
            <a:endParaRPr lang="it-IT" sz="1800" b="1" dirty="0">
              <a:solidFill>
                <a:srgbClr val="002060"/>
              </a:solidFill>
              <a:latin typeface="Tahoma" pitchFamily="34" charset="0"/>
              <a:ea typeface="Tahoma" pitchFamily="34" charset="0"/>
              <a:cs typeface="Tahoma" pitchFamily="34" charset="0"/>
            </a:endParaRPr>
          </a:p>
          <a:p>
            <a:pPr>
              <a:buFontTx/>
              <a:buChar char="•"/>
            </a:pPr>
            <a:r>
              <a:rPr lang="it-IT" sz="1800" b="0" dirty="0">
                <a:solidFill>
                  <a:srgbClr val="002060"/>
                </a:solidFill>
                <a:latin typeface="Tahoma" pitchFamily="34" charset="0"/>
                <a:ea typeface="Tahoma" pitchFamily="34" charset="0"/>
                <a:cs typeface="Tahoma" pitchFamily="34" charset="0"/>
              </a:rPr>
              <a:t> non esiste una definizione codificata dalla legge</a:t>
            </a:r>
          </a:p>
          <a:p>
            <a:pPr>
              <a:buFontTx/>
              <a:buChar char="•"/>
            </a:pPr>
            <a:r>
              <a:rPr lang="it-IT" sz="1800" b="0" dirty="0">
                <a:solidFill>
                  <a:srgbClr val="002060"/>
                </a:solidFill>
                <a:latin typeface="Tahoma" pitchFamily="34" charset="0"/>
                <a:ea typeface="Tahoma" pitchFamily="34" charset="0"/>
                <a:cs typeface="Tahoma" pitchFamily="34" charset="0"/>
              </a:rPr>
              <a:t> è una questione di fatto</a:t>
            </a:r>
          </a:p>
          <a:p>
            <a:pPr>
              <a:buFontTx/>
              <a:buChar char="•"/>
            </a:pPr>
            <a:r>
              <a:rPr lang="it-IT" sz="1800" b="0" dirty="0">
                <a:solidFill>
                  <a:srgbClr val="002060"/>
                </a:solidFill>
                <a:latin typeface="Tahoma" pitchFamily="34" charset="0"/>
                <a:ea typeface="Tahoma" pitchFamily="34" charset="0"/>
                <a:cs typeface="Tahoma" pitchFamily="34" charset="0"/>
              </a:rPr>
              <a:t> dipende dal tenore di vita prescelto dai coniugi </a:t>
            </a:r>
          </a:p>
          <a:p>
            <a:pPr>
              <a:buFontTx/>
              <a:buChar char="•"/>
            </a:pPr>
            <a:r>
              <a:rPr lang="it-IT" sz="1800" b="0" dirty="0">
                <a:solidFill>
                  <a:srgbClr val="002060"/>
                </a:solidFill>
                <a:latin typeface="Tahoma" pitchFamily="34" charset="0"/>
                <a:ea typeface="Tahoma" pitchFamily="34" charset="0"/>
                <a:cs typeface="Tahoma" pitchFamily="34" charset="0"/>
              </a:rPr>
              <a:t> richiede di volta in volta una valutazione del giudice</a:t>
            </a:r>
          </a:p>
          <a:p>
            <a:endParaRPr lang="it-IT" sz="1800" dirty="0">
              <a:solidFill>
                <a:srgbClr val="002060"/>
              </a:solidFill>
              <a:latin typeface="Tahoma" pitchFamily="34" charset="0"/>
              <a:ea typeface="Tahoma" pitchFamily="34" charset="0"/>
              <a:cs typeface="Tahoma" pitchFamily="34" charset="0"/>
            </a:endParaRPr>
          </a:p>
        </p:txBody>
      </p:sp>
      <p:sp>
        <p:nvSpPr>
          <p:cNvPr id="8" name="Rectangle 28"/>
          <p:cNvSpPr>
            <a:spLocks noChangeArrowheads="1"/>
          </p:cNvSpPr>
          <p:nvPr/>
        </p:nvSpPr>
        <p:spPr bwMode="auto">
          <a:xfrm>
            <a:off x="4787900" y="4511675"/>
            <a:ext cx="1439863" cy="358775"/>
          </a:xfrm>
          <a:prstGeom prst="rect">
            <a:avLst/>
          </a:prstGeom>
          <a:noFill/>
          <a:ln w="9525" algn="ctr">
            <a:solidFill>
              <a:srgbClr val="FF6600"/>
            </a:solidFill>
            <a:miter lim="800000"/>
            <a:headEnd/>
            <a:tailEnd/>
          </a:ln>
          <a:effectLst/>
        </p:spPr>
        <p:txBody>
          <a:bodyPr anchor="ctr"/>
          <a:lstStyle/>
          <a:p>
            <a:pPr algn="ctr"/>
            <a:r>
              <a:rPr lang="it-IT" altLang="ko-KR" sz="1400" b="1">
                <a:solidFill>
                  <a:srgbClr val="002060"/>
                </a:solidFill>
                <a:latin typeface="Tahoma" pitchFamily="34" charset="0"/>
                <a:ea typeface="Tahoma" pitchFamily="34" charset="0"/>
                <a:cs typeface="Tahoma" pitchFamily="34" charset="0"/>
              </a:rPr>
              <a:t>Bisogni della Famiglia</a:t>
            </a:r>
            <a:endParaRPr lang="it-IT" sz="1400" b="1">
              <a:solidFill>
                <a:srgbClr val="002060"/>
              </a:solidFill>
              <a:latin typeface="Tahoma" pitchFamily="34" charset="0"/>
              <a:ea typeface="Tahoma" pitchFamily="34" charset="0"/>
              <a:cs typeface="Tahoma" pitchFamily="34" charset="0"/>
            </a:endParaRPr>
          </a:p>
        </p:txBody>
      </p:sp>
      <p:sp>
        <p:nvSpPr>
          <p:cNvPr id="12" name="Rectangle 29"/>
          <p:cNvSpPr>
            <a:spLocks noChangeArrowheads="1"/>
          </p:cNvSpPr>
          <p:nvPr/>
        </p:nvSpPr>
        <p:spPr bwMode="auto">
          <a:xfrm>
            <a:off x="4283075" y="5086350"/>
            <a:ext cx="2738438" cy="647700"/>
          </a:xfrm>
          <a:prstGeom prst="rect">
            <a:avLst/>
          </a:prstGeom>
          <a:noFill/>
          <a:ln w="9525" algn="ctr">
            <a:solidFill>
              <a:srgbClr val="FF6600"/>
            </a:solidFill>
            <a:miter lim="800000"/>
            <a:headEnd/>
            <a:tailEnd/>
          </a:ln>
          <a:effectLst/>
        </p:spPr>
        <p:txBody>
          <a:bodyPr anchor="ctr"/>
          <a:lstStyle/>
          <a:p>
            <a:pPr algn="ctr"/>
            <a:r>
              <a:rPr lang="it-IT" altLang="ko-KR" sz="1400" b="1">
                <a:solidFill>
                  <a:srgbClr val="002060"/>
                </a:solidFill>
                <a:latin typeface="Tahoma" pitchFamily="34" charset="0"/>
                <a:ea typeface="Tahoma" pitchFamily="34" charset="0"/>
                <a:cs typeface="Tahoma" pitchFamily="34" charset="0"/>
              </a:rPr>
              <a:t>Creditori x debiti contratti per il mantenimento della famiglia</a:t>
            </a:r>
            <a:endParaRPr lang="it-IT" sz="1400" b="1">
              <a:solidFill>
                <a:srgbClr val="002060"/>
              </a:solidFill>
              <a:latin typeface="Tahoma" pitchFamily="34" charset="0"/>
              <a:ea typeface="Tahoma" pitchFamily="34" charset="0"/>
              <a:cs typeface="Tahoma" pitchFamily="34" charset="0"/>
            </a:endParaRPr>
          </a:p>
        </p:txBody>
      </p:sp>
      <p:sp>
        <p:nvSpPr>
          <p:cNvPr id="13" name="Line 31"/>
          <p:cNvSpPr>
            <a:spLocks noChangeShapeType="1"/>
          </p:cNvSpPr>
          <p:nvPr/>
        </p:nvSpPr>
        <p:spPr bwMode="auto">
          <a:xfrm>
            <a:off x="3635375" y="3716338"/>
            <a:ext cx="3175" cy="2662237"/>
          </a:xfrm>
          <a:prstGeom prst="line">
            <a:avLst/>
          </a:prstGeom>
          <a:noFill/>
          <a:ln w="25400">
            <a:solidFill>
              <a:srgbClr val="FF6600"/>
            </a:solidFill>
            <a:prstDash val="dash"/>
            <a:round/>
            <a:headEnd/>
            <a:tailEnd/>
          </a:ln>
          <a:effectLst/>
        </p:spPr>
        <p:txBody>
          <a:bodyPr/>
          <a:lstStyle/>
          <a:p>
            <a:endParaRPr lang="it-IT" sz="1400">
              <a:solidFill>
                <a:srgbClr val="002060"/>
              </a:solidFill>
              <a:latin typeface="Tahoma" pitchFamily="34" charset="0"/>
              <a:ea typeface="Tahoma" pitchFamily="34" charset="0"/>
              <a:cs typeface="Tahoma" pitchFamily="34" charset="0"/>
            </a:endParaRPr>
          </a:p>
        </p:txBody>
      </p:sp>
      <p:sp>
        <p:nvSpPr>
          <p:cNvPr id="14" name="Text Box 33"/>
          <p:cNvSpPr txBox="1">
            <a:spLocks noChangeArrowheads="1"/>
          </p:cNvSpPr>
          <p:nvPr/>
        </p:nvSpPr>
        <p:spPr bwMode="auto">
          <a:xfrm>
            <a:off x="2270125" y="2781300"/>
            <a:ext cx="2663825" cy="1081088"/>
          </a:xfrm>
          <a:prstGeom prst="rect">
            <a:avLst/>
          </a:prstGeom>
          <a:noFill/>
          <a:ln w="9525" algn="ctr">
            <a:noFill/>
            <a:miter lim="800000"/>
            <a:headEnd/>
            <a:tailEnd/>
          </a:ln>
          <a:effectLst/>
        </p:spPr>
        <p:txBody>
          <a:bodyPr anchor="ctr"/>
          <a:lstStyle/>
          <a:p>
            <a:pPr algn="ctr"/>
            <a:r>
              <a:rPr lang="it-IT" sz="1600" b="1">
                <a:solidFill>
                  <a:srgbClr val="002060"/>
                </a:solidFill>
                <a:latin typeface="Tahoma" pitchFamily="34" charset="0"/>
                <a:ea typeface="Tahoma" pitchFamily="34" charset="0"/>
                <a:cs typeface="Tahoma" pitchFamily="34" charset="0"/>
              </a:rPr>
              <a:t>Patrimonio della famiglia</a:t>
            </a:r>
            <a:endParaRPr lang="it-IT" sz="1600">
              <a:solidFill>
                <a:srgbClr val="002060"/>
              </a:solidFill>
              <a:latin typeface="Tahoma" pitchFamily="34" charset="0"/>
              <a:ea typeface="Tahoma" pitchFamily="34" charset="0"/>
              <a:cs typeface="Tahoma" pitchFamily="34" charset="0"/>
            </a:endParaRPr>
          </a:p>
          <a:p>
            <a:pPr algn="ctr"/>
            <a:endParaRPr lang="it-IT" sz="1600">
              <a:solidFill>
                <a:srgbClr val="002060"/>
              </a:solidFill>
              <a:latin typeface="Tahoma" pitchFamily="34" charset="0"/>
              <a:ea typeface="Tahoma" pitchFamily="34" charset="0"/>
              <a:cs typeface="Tahoma" pitchFamily="34" charset="0"/>
            </a:endParaRPr>
          </a:p>
        </p:txBody>
      </p:sp>
      <p:sp>
        <p:nvSpPr>
          <p:cNvPr id="15" name="Rectangle 34"/>
          <p:cNvSpPr>
            <a:spLocks noChangeArrowheads="1"/>
          </p:cNvSpPr>
          <p:nvPr/>
        </p:nvSpPr>
        <p:spPr bwMode="auto">
          <a:xfrm>
            <a:off x="4791075" y="3933825"/>
            <a:ext cx="1439863" cy="358775"/>
          </a:xfrm>
          <a:prstGeom prst="rect">
            <a:avLst/>
          </a:prstGeom>
          <a:noFill/>
          <a:ln w="9525" algn="ctr">
            <a:solidFill>
              <a:srgbClr val="FF6600"/>
            </a:solidFill>
            <a:miter lim="800000"/>
            <a:headEnd/>
            <a:tailEnd/>
          </a:ln>
          <a:effectLst/>
        </p:spPr>
        <p:txBody>
          <a:bodyPr anchor="ctr"/>
          <a:lstStyle/>
          <a:p>
            <a:pPr algn="ctr"/>
            <a:r>
              <a:rPr lang="it-IT" altLang="ko-KR" sz="1400" b="1">
                <a:solidFill>
                  <a:srgbClr val="002060"/>
                </a:solidFill>
                <a:latin typeface="Tahoma" pitchFamily="34" charset="0"/>
                <a:ea typeface="Tahoma" pitchFamily="34" charset="0"/>
                <a:cs typeface="Tahoma" pitchFamily="34" charset="0"/>
              </a:rPr>
              <a:t>Fondo Patrimoniale</a:t>
            </a:r>
            <a:endParaRPr lang="it-IT" sz="1400" b="1">
              <a:solidFill>
                <a:srgbClr val="002060"/>
              </a:solidFill>
              <a:latin typeface="Tahoma" pitchFamily="34" charset="0"/>
              <a:ea typeface="Tahoma" pitchFamily="34" charset="0"/>
              <a:cs typeface="Tahoma" pitchFamily="34" charset="0"/>
            </a:endParaRPr>
          </a:p>
        </p:txBody>
      </p:sp>
      <p:sp>
        <p:nvSpPr>
          <p:cNvPr id="16" name="Rectangle 35"/>
          <p:cNvSpPr>
            <a:spLocks noChangeArrowheads="1"/>
          </p:cNvSpPr>
          <p:nvPr/>
        </p:nvSpPr>
        <p:spPr bwMode="auto">
          <a:xfrm>
            <a:off x="1042988" y="4441825"/>
            <a:ext cx="1439862" cy="358775"/>
          </a:xfrm>
          <a:prstGeom prst="rect">
            <a:avLst/>
          </a:prstGeom>
          <a:noFill/>
          <a:ln w="9525" algn="ctr">
            <a:solidFill>
              <a:srgbClr val="FF6600"/>
            </a:solidFill>
            <a:miter lim="800000"/>
            <a:headEnd/>
            <a:tailEnd/>
          </a:ln>
          <a:effectLst/>
        </p:spPr>
        <p:txBody>
          <a:bodyPr anchor="ctr"/>
          <a:lstStyle/>
          <a:p>
            <a:pPr algn="ctr"/>
            <a:r>
              <a:rPr lang="it-IT" altLang="ko-KR" sz="1400" b="1">
                <a:solidFill>
                  <a:srgbClr val="002060"/>
                </a:solidFill>
                <a:latin typeface="Tahoma" pitchFamily="34" charset="0"/>
                <a:ea typeface="Tahoma" pitchFamily="34" charset="0"/>
                <a:cs typeface="Tahoma" pitchFamily="34" charset="0"/>
              </a:rPr>
              <a:t>Altri bisogni </a:t>
            </a:r>
            <a:endParaRPr lang="it-IT" sz="1400" b="1">
              <a:solidFill>
                <a:srgbClr val="002060"/>
              </a:solidFill>
              <a:latin typeface="Tahoma" pitchFamily="34" charset="0"/>
              <a:ea typeface="Tahoma" pitchFamily="34" charset="0"/>
              <a:cs typeface="Tahoma" pitchFamily="34" charset="0"/>
            </a:endParaRPr>
          </a:p>
        </p:txBody>
      </p:sp>
      <p:sp>
        <p:nvSpPr>
          <p:cNvPr id="17" name="Rectangle 36"/>
          <p:cNvSpPr>
            <a:spLocks noChangeArrowheads="1"/>
          </p:cNvSpPr>
          <p:nvPr/>
        </p:nvSpPr>
        <p:spPr bwMode="auto">
          <a:xfrm>
            <a:off x="396875" y="5016500"/>
            <a:ext cx="2738438" cy="647700"/>
          </a:xfrm>
          <a:prstGeom prst="rect">
            <a:avLst/>
          </a:prstGeom>
          <a:noFill/>
          <a:ln w="9525" algn="ctr">
            <a:solidFill>
              <a:srgbClr val="FF6600"/>
            </a:solidFill>
            <a:miter lim="800000"/>
            <a:headEnd/>
            <a:tailEnd/>
          </a:ln>
          <a:effectLst/>
        </p:spPr>
        <p:txBody>
          <a:bodyPr anchor="ctr"/>
          <a:lstStyle/>
          <a:p>
            <a:pPr algn="ctr"/>
            <a:r>
              <a:rPr lang="it-IT" altLang="ko-KR" sz="1400" b="1">
                <a:solidFill>
                  <a:srgbClr val="002060"/>
                </a:solidFill>
                <a:latin typeface="Tahoma" pitchFamily="34" charset="0"/>
                <a:ea typeface="Tahoma" pitchFamily="34" charset="0"/>
                <a:cs typeface="Tahoma" pitchFamily="34" charset="0"/>
              </a:rPr>
              <a:t>Creditori x debiti contratti per altre attività</a:t>
            </a:r>
            <a:endParaRPr lang="it-IT" sz="1400" b="1">
              <a:solidFill>
                <a:srgbClr val="002060"/>
              </a:solidFill>
              <a:latin typeface="Tahoma" pitchFamily="34" charset="0"/>
              <a:ea typeface="Tahoma" pitchFamily="34" charset="0"/>
              <a:cs typeface="Tahoma" pitchFamily="34" charset="0"/>
            </a:endParaRPr>
          </a:p>
        </p:txBody>
      </p:sp>
      <p:sp>
        <p:nvSpPr>
          <p:cNvPr id="18" name="Rectangle 37"/>
          <p:cNvSpPr>
            <a:spLocks noChangeArrowheads="1"/>
          </p:cNvSpPr>
          <p:nvPr/>
        </p:nvSpPr>
        <p:spPr bwMode="auto">
          <a:xfrm>
            <a:off x="1046163" y="3863975"/>
            <a:ext cx="1439862" cy="358775"/>
          </a:xfrm>
          <a:prstGeom prst="rect">
            <a:avLst/>
          </a:prstGeom>
          <a:noFill/>
          <a:ln w="9525" algn="ctr">
            <a:solidFill>
              <a:srgbClr val="FF6600"/>
            </a:solidFill>
            <a:miter lim="800000"/>
            <a:headEnd/>
            <a:tailEnd/>
          </a:ln>
          <a:effectLst/>
        </p:spPr>
        <p:txBody>
          <a:bodyPr anchor="ctr"/>
          <a:lstStyle/>
          <a:p>
            <a:pPr algn="ctr"/>
            <a:r>
              <a:rPr lang="it-IT" altLang="ko-KR" sz="1400" b="1">
                <a:solidFill>
                  <a:srgbClr val="002060"/>
                </a:solidFill>
                <a:latin typeface="Tahoma" pitchFamily="34" charset="0"/>
                <a:ea typeface="Tahoma" pitchFamily="34" charset="0"/>
                <a:cs typeface="Tahoma" pitchFamily="34" charset="0"/>
              </a:rPr>
              <a:t>Altri beni o valori</a:t>
            </a:r>
            <a:endParaRPr lang="it-IT" sz="1400" b="1">
              <a:solidFill>
                <a:srgbClr val="002060"/>
              </a:solidFill>
              <a:latin typeface="Tahoma" pitchFamily="34" charset="0"/>
              <a:ea typeface="Tahoma" pitchFamily="34" charset="0"/>
              <a:cs typeface="Tahoma" pitchFamily="34" charset="0"/>
            </a:endParaRPr>
          </a:p>
        </p:txBody>
      </p:sp>
      <p:sp>
        <p:nvSpPr>
          <p:cNvPr id="19" name="Line 38"/>
          <p:cNvSpPr>
            <a:spLocks noChangeShapeType="1"/>
          </p:cNvSpPr>
          <p:nvPr/>
        </p:nvSpPr>
        <p:spPr bwMode="auto">
          <a:xfrm flipH="1">
            <a:off x="2773363" y="3573463"/>
            <a:ext cx="431800" cy="215900"/>
          </a:xfrm>
          <a:prstGeom prst="line">
            <a:avLst/>
          </a:prstGeom>
          <a:noFill/>
          <a:ln w="9525">
            <a:solidFill>
              <a:schemeClr val="tx1"/>
            </a:solidFill>
            <a:round/>
            <a:headEnd/>
            <a:tailEnd type="triangle" w="med" len="med"/>
          </a:ln>
          <a:effectLst/>
        </p:spPr>
        <p:txBody>
          <a:bodyPr/>
          <a:lstStyle/>
          <a:p>
            <a:endParaRPr lang="it-IT" sz="1400">
              <a:solidFill>
                <a:srgbClr val="002060"/>
              </a:solidFill>
              <a:latin typeface="Tahoma" pitchFamily="34" charset="0"/>
              <a:ea typeface="Tahoma" pitchFamily="34" charset="0"/>
              <a:cs typeface="Tahoma" pitchFamily="34" charset="0"/>
            </a:endParaRPr>
          </a:p>
        </p:txBody>
      </p:sp>
      <p:sp>
        <p:nvSpPr>
          <p:cNvPr id="22" name="Line 39"/>
          <p:cNvSpPr>
            <a:spLocks noChangeShapeType="1"/>
          </p:cNvSpPr>
          <p:nvPr/>
        </p:nvSpPr>
        <p:spPr bwMode="auto">
          <a:xfrm>
            <a:off x="3997325" y="3573463"/>
            <a:ext cx="431800" cy="215900"/>
          </a:xfrm>
          <a:prstGeom prst="line">
            <a:avLst/>
          </a:prstGeom>
          <a:noFill/>
          <a:ln w="9525">
            <a:solidFill>
              <a:schemeClr val="tx1"/>
            </a:solidFill>
            <a:round/>
            <a:headEnd/>
            <a:tailEnd type="triangle" w="med" len="med"/>
          </a:ln>
          <a:effectLst/>
        </p:spPr>
        <p:txBody>
          <a:bodyPr/>
          <a:lstStyle/>
          <a:p>
            <a:endParaRPr lang="it-IT" sz="1400">
              <a:solidFill>
                <a:srgbClr val="002060"/>
              </a:solidFill>
              <a:latin typeface="Tahoma" pitchFamily="34" charset="0"/>
              <a:ea typeface="Tahoma" pitchFamily="34" charset="0"/>
              <a:cs typeface="Tahoma" pitchFamily="34" charset="0"/>
            </a:endParaRPr>
          </a:p>
        </p:txBody>
      </p:sp>
      <p:sp>
        <p:nvSpPr>
          <p:cNvPr id="23" name="Line 40"/>
          <p:cNvSpPr>
            <a:spLocks noChangeShapeType="1"/>
          </p:cNvSpPr>
          <p:nvPr/>
        </p:nvSpPr>
        <p:spPr bwMode="auto">
          <a:xfrm flipH="1">
            <a:off x="1260475" y="5664200"/>
            <a:ext cx="433388" cy="287338"/>
          </a:xfrm>
          <a:prstGeom prst="line">
            <a:avLst/>
          </a:prstGeom>
          <a:noFill/>
          <a:ln w="9525">
            <a:solidFill>
              <a:schemeClr val="tx1"/>
            </a:solidFill>
            <a:round/>
            <a:headEnd/>
            <a:tailEnd type="triangle" w="med" len="med"/>
          </a:ln>
          <a:effectLst/>
        </p:spPr>
        <p:txBody>
          <a:bodyPr/>
          <a:lstStyle/>
          <a:p>
            <a:endParaRPr lang="it-IT" sz="1400">
              <a:solidFill>
                <a:srgbClr val="002060"/>
              </a:solidFill>
              <a:latin typeface="Tahoma" pitchFamily="34" charset="0"/>
              <a:ea typeface="Tahoma" pitchFamily="34" charset="0"/>
              <a:cs typeface="Tahoma" pitchFamily="34" charset="0"/>
            </a:endParaRPr>
          </a:p>
        </p:txBody>
      </p:sp>
      <p:sp>
        <p:nvSpPr>
          <p:cNvPr id="24" name="Line 41"/>
          <p:cNvSpPr>
            <a:spLocks noChangeShapeType="1"/>
          </p:cNvSpPr>
          <p:nvPr/>
        </p:nvSpPr>
        <p:spPr bwMode="auto">
          <a:xfrm>
            <a:off x="1693863" y="5664200"/>
            <a:ext cx="287337" cy="287338"/>
          </a:xfrm>
          <a:prstGeom prst="line">
            <a:avLst/>
          </a:prstGeom>
          <a:noFill/>
          <a:ln w="9525">
            <a:solidFill>
              <a:schemeClr val="tx1"/>
            </a:solidFill>
            <a:round/>
            <a:headEnd/>
            <a:tailEnd type="triangle" w="med" len="med"/>
          </a:ln>
          <a:effectLst/>
        </p:spPr>
        <p:txBody>
          <a:bodyPr/>
          <a:lstStyle/>
          <a:p>
            <a:endParaRPr lang="it-IT" sz="1400">
              <a:solidFill>
                <a:srgbClr val="002060"/>
              </a:solidFill>
              <a:latin typeface="Tahoma" pitchFamily="34" charset="0"/>
              <a:ea typeface="Tahoma" pitchFamily="34" charset="0"/>
              <a:cs typeface="Tahoma" pitchFamily="34" charset="0"/>
            </a:endParaRPr>
          </a:p>
        </p:txBody>
      </p:sp>
      <p:sp>
        <p:nvSpPr>
          <p:cNvPr id="25" name="Rectangle 42"/>
          <p:cNvSpPr>
            <a:spLocks noChangeArrowheads="1"/>
          </p:cNvSpPr>
          <p:nvPr/>
        </p:nvSpPr>
        <p:spPr bwMode="auto">
          <a:xfrm>
            <a:off x="612775" y="5949950"/>
            <a:ext cx="865188" cy="358775"/>
          </a:xfrm>
          <a:prstGeom prst="rect">
            <a:avLst/>
          </a:prstGeom>
          <a:noFill/>
          <a:ln w="9525" algn="ctr">
            <a:solidFill>
              <a:srgbClr val="FF6600"/>
            </a:solidFill>
            <a:miter lim="800000"/>
            <a:headEnd/>
            <a:tailEnd/>
          </a:ln>
          <a:effectLst/>
        </p:spPr>
        <p:txBody>
          <a:bodyPr anchor="ctr"/>
          <a:lstStyle/>
          <a:p>
            <a:pPr algn="ctr"/>
            <a:r>
              <a:rPr lang="it-IT" altLang="ko-KR" sz="1400" b="1">
                <a:solidFill>
                  <a:srgbClr val="002060"/>
                </a:solidFill>
                <a:latin typeface="Tahoma" pitchFamily="34" charset="0"/>
                <a:ea typeface="Tahoma" pitchFamily="34" charset="0"/>
                <a:cs typeface="Tahoma" pitchFamily="34" charset="0"/>
              </a:rPr>
              <a:t>Pre FP </a:t>
            </a:r>
            <a:endParaRPr lang="it-IT" sz="1400" b="1">
              <a:solidFill>
                <a:srgbClr val="002060"/>
              </a:solidFill>
              <a:latin typeface="Tahoma" pitchFamily="34" charset="0"/>
              <a:ea typeface="Tahoma" pitchFamily="34" charset="0"/>
              <a:cs typeface="Tahoma" pitchFamily="34" charset="0"/>
            </a:endParaRPr>
          </a:p>
        </p:txBody>
      </p:sp>
      <p:sp>
        <p:nvSpPr>
          <p:cNvPr id="26" name="Rectangle 43"/>
          <p:cNvSpPr>
            <a:spLocks noChangeArrowheads="1"/>
          </p:cNvSpPr>
          <p:nvPr/>
        </p:nvSpPr>
        <p:spPr bwMode="auto">
          <a:xfrm>
            <a:off x="1836738" y="5949950"/>
            <a:ext cx="865187" cy="358775"/>
          </a:xfrm>
          <a:prstGeom prst="rect">
            <a:avLst/>
          </a:prstGeom>
          <a:noFill/>
          <a:ln w="9525" algn="ctr">
            <a:solidFill>
              <a:srgbClr val="FF6600"/>
            </a:solidFill>
            <a:miter lim="800000"/>
            <a:headEnd/>
            <a:tailEnd/>
          </a:ln>
          <a:effectLst/>
        </p:spPr>
        <p:txBody>
          <a:bodyPr anchor="ctr"/>
          <a:lstStyle/>
          <a:p>
            <a:pPr algn="ctr"/>
            <a:r>
              <a:rPr lang="it-IT" altLang="ko-KR" sz="1400" b="1">
                <a:solidFill>
                  <a:srgbClr val="002060"/>
                </a:solidFill>
                <a:latin typeface="Tahoma" pitchFamily="34" charset="0"/>
                <a:ea typeface="Tahoma" pitchFamily="34" charset="0"/>
                <a:cs typeface="Tahoma" pitchFamily="34" charset="0"/>
              </a:rPr>
              <a:t>Post FP </a:t>
            </a:r>
            <a:endParaRPr lang="it-IT" sz="1400" b="1">
              <a:solidFill>
                <a:srgbClr val="002060"/>
              </a:solidFill>
              <a:latin typeface="Tahoma" pitchFamily="34" charset="0"/>
              <a:ea typeface="Tahoma" pitchFamily="34" charset="0"/>
              <a:cs typeface="Tahoma" pitchFamily="34" charset="0"/>
            </a:endParaRPr>
          </a:p>
        </p:txBody>
      </p:sp>
      <p:sp>
        <p:nvSpPr>
          <p:cNvPr id="27" name="Line 49"/>
          <p:cNvSpPr>
            <a:spLocks noChangeShapeType="1"/>
          </p:cNvSpPr>
          <p:nvPr/>
        </p:nvSpPr>
        <p:spPr bwMode="auto">
          <a:xfrm>
            <a:off x="1693863" y="4221163"/>
            <a:ext cx="0" cy="288925"/>
          </a:xfrm>
          <a:prstGeom prst="line">
            <a:avLst/>
          </a:prstGeom>
          <a:noFill/>
          <a:ln w="9525">
            <a:solidFill>
              <a:schemeClr val="tx1"/>
            </a:solidFill>
            <a:round/>
            <a:headEnd/>
            <a:tailEnd type="triangle" w="med" len="med"/>
          </a:ln>
          <a:effectLst/>
        </p:spPr>
        <p:txBody>
          <a:bodyPr/>
          <a:lstStyle/>
          <a:p>
            <a:endParaRPr lang="it-IT" sz="1400">
              <a:solidFill>
                <a:srgbClr val="002060"/>
              </a:solidFill>
              <a:latin typeface="Tahoma" pitchFamily="34" charset="0"/>
              <a:ea typeface="Tahoma" pitchFamily="34" charset="0"/>
              <a:cs typeface="Tahoma" pitchFamily="34" charset="0"/>
            </a:endParaRPr>
          </a:p>
        </p:txBody>
      </p:sp>
      <p:sp>
        <p:nvSpPr>
          <p:cNvPr id="28" name="Line 50"/>
          <p:cNvSpPr>
            <a:spLocks noChangeShapeType="1"/>
          </p:cNvSpPr>
          <p:nvPr/>
        </p:nvSpPr>
        <p:spPr bwMode="auto">
          <a:xfrm>
            <a:off x="1693863" y="4797425"/>
            <a:ext cx="0" cy="288925"/>
          </a:xfrm>
          <a:prstGeom prst="line">
            <a:avLst/>
          </a:prstGeom>
          <a:noFill/>
          <a:ln w="9525">
            <a:solidFill>
              <a:schemeClr val="tx1"/>
            </a:solidFill>
            <a:round/>
            <a:headEnd/>
            <a:tailEnd type="triangle" w="med" len="med"/>
          </a:ln>
          <a:effectLst/>
        </p:spPr>
        <p:txBody>
          <a:bodyPr/>
          <a:lstStyle/>
          <a:p>
            <a:endParaRPr lang="it-IT" sz="1400">
              <a:solidFill>
                <a:srgbClr val="002060"/>
              </a:solidFill>
              <a:latin typeface="Tahoma" pitchFamily="34" charset="0"/>
              <a:ea typeface="Tahoma" pitchFamily="34" charset="0"/>
              <a:cs typeface="Tahoma" pitchFamily="34" charset="0"/>
            </a:endParaRPr>
          </a:p>
        </p:txBody>
      </p:sp>
      <p:sp>
        <p:nvSpPr>
          <p:cNvPr id="29" name="Line 51"/>
          <p:cNvSpPr>
            <a:spLocks noChangeShapeType="1"/>
          </p:cNvSpPr>
          <p:nvPr/>
        </p:nvSpPr>
        <p:spPr bwMode="auto">
          <a:xfrm>
            <a:off x="5510213" y="4291013"/>
            <a:ext cx="0" cy="288925"/>
          </a:xfrm>
          <a:prstGeom prst="line">
            <a:avLst/>
          </a:prstGeom>
          <a:noFill/>
          <a:ln w="9525">
            <a:solidFill>
              <a:schemeClr val="tx1"/>
            </a:solidFill>
            <a:round/>
            <a:headEnd/>
            <a:tailEnd type="triangle" w="med" len="med"/>
          </a:ln>
          <a:effectLst/>
        </p:spPr>
        <p:txBody>
          <a:bodyPr/>
          <a:lstStyle/>
          <a:p>
            <a:endParaRPr lang="it-IT" sz="1400">
              <a:solidFill>
                <a:srgbClr val="002060"/>
              </a:solidFill>
              <a:latin typeface="Tahoma" pitchFamily="34" charset="0"/>
              <a:ea typeface="Tahoma" pitchFamily="34" charset="0"/>
              <a:cs typeface="Tahoma" pitchFamily="34" charset="0"/>
            </a:endParaRPr>
          </a:p>
        </p:txBody>
      </p:sp>
      <p:sp>
        <p:nvSpPr>
          <p:cNvPr id="30" name="Line 54"/>
          <p:cNvSpPr>
            <a:spLocks noChangeShapeType="1"/>
          </p:cNvSpPr>
          <p:nvPr/>
        </p:nvSpPr>
        <p:spPr bwMode="auto">
          <a:xfrm>
            <a:off x="5510213" y="4867275"/>
            <a:ext cx="0" cy="288925"/>
          </a:xfrm>
          <a:prstGeom prst="line">
            <a:avLst/>
          </a:prstGeom>
          <a:noFill/>
          <a:ln w="9525">
            <a:solidFill>
              <a:schemeClr val="tx1"/>
            </a:solidFill>
            <a:round/>
            <a:headEnd/>
            <a:tailEnd type="triangle" w="med" len="med"/>
          </a:ln>
          <a:effectLst/>
        </p:spPr>
        <p:txBody>
          <a:bodyPr/>
          <a:lstStyle/>
          <a:p>
            <a:endParaRPr lang="it-IT" sz="1400">
              <a:solidFill>
                <a:srgbClr val="002060"/>
              </a:solidFill>
              <a:latin typeface="Tahoma" pitchFamily="34" charset="0"/>
              <a:ea typeface="Tahoma" pitchFamily="34" charset="0"/>
              <a:cs typeface="Tahoma" pitchFamily="34" charset="0"/>
            </a:endParaRPr>
          </a:p>
        </p:txBody>
      </p:sp>
      <p:pic>
        <p:nvPicPr>
          <p:cNvPr id="31" name="Picture 58" descr="assicurazione-ombrello-img">
            <a:hlinkClick r:id="rId3"/>
          </p:cNvPr>
          <p:cNvPicPr>
            <a:picLocks noChangeAspect="1" noChangeArrowheads="1"/>
          </p:cNvPicPr>
          <p:nvPr/>
        </p:nvPicPr>
        <p:blipFill>
          <a:blip r:embed="rId4" cstate="print"/>
          <a:srcRect/>
          <a:stretch>
            <a:fillRect/>
          </a:stretch>
        </p:blipFill>
        <p:spPr bwMode="auto">
          <a:xfrm>
            <a:off x="7308850" y="3570288"/>
            <a:ext cx="1343025" cy="1800225"/>
          </a:xfrm>
          <a:prstGeom prst="rect">
            <a:avLst/>
          </a:prstGeom>
          <a:noFill/>
        </p:spPr>
      </p:pic>
      <p:sp>
        <p:nvSpPr>
          <p:cNvPr id="35" name="Text Box 3"/>
          <p:cNvSpPr txBox="1">
            <a:spLocks noChangeArrowheads="1"/>
          </p:cNvSpPr>
          <p:nvPr/>
        </p:nvSpPr>
        <p:spPr bwMode="auto">
          <a:xfrm>
            <a:off x="179388" y="928670"/>
            <a:ext cx="7242688" cy="369332"/>
          </a:xfrm>
          <a:prstGeom prst="rect">
            <a:avLst/>
          </a:prstGeom>
          <a:noFill/>
          <a:ln w="9525">
            <a:noFill/>
            <a:miter lim="800000"/>
            <a:headEnd/>
            <a:tailEnd/>
          </a:ln>
          <a:effectLst/>
        </p:spPr>
        <p:txBody>
          <a:bodyPr wrap="none">
            <a:spAutoFit/>
          </a:bodyPr>
          <a:lstStyle/>
          <a:p>
            <a:r>
              <a:rPr lang="it-IT" sz="1800" dirty="0" smtClean="0">
                <a:solidFill>
                  <a:srgbClr val="002060"/>
                </a:solidFill>
                <a:latin typeface="Tahoma" pitchFamily="34" charset="0"/>
              </a:rPr>
              <a:t>Fondo Patrimoniale: responsabilità debitoria ed </a:t>
            </a:r>
            <a:r>
              <a:rPr lang="it-IT" sz="1800" dirty="0" err="1" smtClean="0">
                <a:solidFill>
                  <a:srgbClr val="002060"/>
                </a:solidFill>
                <a:latin typeface="Tahoma" pitchFamily="34" charset="0"/>
              </a:rPr>
              <a:t>esecutabilità</a:t>
            </a:r>
            <a:endParaRPr lang="it-IT" sz="1800" dirty="0">
              <a:solidFill>
                <a:srgbClr val="002060"/>
              </a:solidFill>
              <a:latin typeface="Tahoma" pitchFamily="34" charset="0"/>
            </a:endParaRPr>
          </a:p>
        </p:txBody>
      </p:sp>
      <p:sp>
        <p:nvSpPr>
          <p:cNvPr id="33" name="Text Box 3"/>
          <p:cNvSpPr txBox="1">
            <a:spLocks noChangeArrowheads="1"/>
          </p:cNvSpPr>
          <p:nvPr/>
        </p:nvSpPr>
        <p:spPr bwMode="auto">
          <a:xfrm>
            <a:off x="209211" y="375802"/>
            <a:ext cx="5088252" cy="400110"/>
          </a:xfrm>
          <a:prstGeom prst="rect">
            <a:avLst/>
          </a:prstGeom>
          <a:noFill/>
          <a:ln w="9525">
            <a:noFill/>
            <a:miter lim="800000"/>
            <a:headEnd/>
            <a:tailEnd/>
          </a:ln>
          <a:effectLst/>
        </p:spPr>
        <p:txBody>
          <a:bodyPr wrap="none">
            <a:spAutoFit/>
          </a:bodyPr>
          <a:lstStyle/>
          <a:p>
            <a:r>
              <a:rPr lang="it-IT" sz="2000" i="0" dirty="0" smtClean="0">
                <a:solidFill>
                  <a:srgbClr val="002060"/>
                </a:solidFill>
                <a:latin typeface="Tahoma" pitchFamily="34" charset="0"/>
              </a:rPr>
              <a:t>UD2_ </a:t>
            </a:r>
            <a:r>
              <a:rPr lang="it-IT" sz="2000" dirty="0" smtClean="0">
                <a:solidFill>
                  <a:srgbClr val="002060"/>
                </a:solidFill>
                <a:latin typeface="Tahoma" pitchFamily="34" charset="0"/>
              </a:rPr>
              <a:t>L</a:t>
            </a:r>
            <a:r>
              <a:rPr lang="it-IT" sz="2000" i="0" dirty="0" smtClean="0">
                <a:solidFill>
                  <a:srgbClr val="002060"/>
                </a:solidFill>
                <a:latin typeface="Tahoma" pitchFamily="34" charset="0"/>
              </a:rPr>
              <a:t>e strategie per la segregazione</a:t>
            </a:r>
            <a:endParaRPr lang="it-IT" sz="2000" i="0" dirty="0">
              <a:solidFill>
                <a:srgbClr val="002060"/>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5" grpId="0" animBg="1"/>
      <p:bldP spid="16" grpId="0" animBg="1"/>
      <p:bldP spid="17" grpId="0" animBg="1"/>
      <p:bldP spid="18" grpId="0" animBg="1"/>
      <p:bldP spid="19"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6"/>
          <p:cNvSpPr txBox="1">
            <a:spLocks noChangeArrowheads="1"/>
          </p:cNvSpPr>
          <p:nvPr/>
        </p:nvSpPr>
        <p:spPr bwMode="auto">
          <a:xfrm>
            <a:off x="250825" y="1357298"/>
            <a:ext cx="8539163" cy="1295400"/>
          </a:xfrm>
          <a:prstGeom prst="rect">
            <a:avLst/>
          </a:prstGeom>
          <a:noFill/>
          <a:ln w="9525" algn="ctr">
            <a:noFill/>
            <a:miter lim="800000"/>
            <a:headEnd/>
            <a:tailEnd/>
          </a:ln>
          <a:effectLst/>
        </p:spPr>
        <p:txBody>
          <a:bodyPr anchor="ctr"/>
          <a:lstStyle/>
          <a:p>
            <a:r>
              <a:rPr lang="it-IT" sz="1800" b="0" dirty="0">
                <a:solidFill>
                  <a:srgbClr val="002060"/>
                </a:solidFill>
                <a:latin typeface="Tahoma" pitchFamily="34" charset="0"/>
                <a:ea typeface="Tahoma" pitchFamily="34" charset="0"/>
                <a:cs typeface="Tahoma" pitchFamily="34" charset="0"/>
              </a:rPr>
              <a:t>Al fine di </a:t>
            </a:r>
            <a:r>
              <a:rPr lang="it-IT" sz="1800" b="0" dirty="0" smtClean="0">
                <a:solidFill>
                  <a:srgbClr val="002060"/>
                </a:solidFill>
                <a:latin typeface="Tahoma" pitchFamily="34" charset="0"/>
                <a:ea typeface="Tahoma" pitchFamily="34" charset="0"/>
                <a:cs typeface="Tahoma" pitchFamily="34" charset="0"/>
              </a:rPr>
              <a:t>prevedere </a:t>
            </a:r>
            <a:r>
              <a:rPr lang="it-IT" sz="1800" b="0" dirty="0">
                <a:solidFill>
                  <a:srgbClr val="002060"/>
                </a:solidFill>
                <a:latin typeface="Tahoma" pitchFamily="34" charset="0"/>
                <a:ea typeface="Tahoma" pitchFamily="34" charset="0"/>
                <a:cs typeface="Tahoma" pitchFamily="34" charset="0"/>
              </a:rPr>
              <a:t>l’azione esecutiva sui beni del fondo è dunque necessario:</a:t>
            </a:r>
          </a:p>
          <a:p>
            <a:pPr marL="0" lvl="1">
              <a:buFontTx/>
              <a:buChar char="•"/>
            </a:pPr>
            <a:r>
              <a:rPr lang="it-IT" sz="1800" b="0" dirty="0">
                <a:solidFill>
                  <a:srgbClr val="002060"/>
                </a:solidFill>
                <a:latin typeface="Tahoma" pitchFamily="34" charset="0"/>
                <a:ea typeface="Tahoma" pitchFamily="34" charset="0"/>
                <a:cs typeface="Tahoma" pitchFamily="34" charset="0"/>
              </a:rPr>
              <a:t> Che i debiti siano contratti dai coniugi </a:t>
            </a:r>
            <a:r>
              <a:rPr lang="it-IT" sz="1800" b="0" dirty="0" smtClean="0">
                <a:solidFill>
                  <a:srgbClr val="002060"/>
                </a:solidFill>
                <a:latin typeface="Tahoma" pitchFamily="34" charset="0"/>
                <a:ea typeface="Tahoma" pitchFamily="34" charset="0"/>
                <a:cs typeface="Tahoma" pitchFamily="34" charset="0"/>
              </a:rPr>
              <a:t>per beni estranei ai </a:t>
            </a:r>
            <a:r>
              <a:rPr lang="it-IT" sz="1800" b="0" dirty="0">
                <a:solidFill>
                  <a:srgbClr val="002060"/>
                </a:solidFill>
                <a:latin typeface="Tahoma" pitchFamily="34" charset="0"/>
                <a:ea typeface="Tahoma" pitchFamily="34" charset="0"/>
                <a:cs typeface="Tahoma" pitchFamily="34" charset="0"/>
              </a:rPr>
              <a:t>bisogni </a:t>
            </a:r>
            <a:r>
              <a:rPr lang="it-IT" sz="1800" b="0" dirty="0" smtClean="0">
                <a:solidFill>
                  <a:srgbClr val="002060"/>
                </a:solidFill>
                <a:latin typeface="Tahoma" pitchFamily="34" charset="0"/>
                <a:ea typeface="Tahoma" pitchFamily="34" charset="0"/>
                <a:cs typeface="Tahoma" pitchFamily="34" charset="0"/>
              </a:rPr>
              <a:t>della famiglia</a:t>
            </a:r>
            <a:endParaRPr lang="it-IT" sz="1800" b="0" dirty="0">
              <a:solidFill>
                <a:srgbClr val="002060"/>
              </a:solidFill>
              <a:latin typeface="Tahoma" pitchFamily="34" charset="0"/>
              <a:ea typeface="Tahoma" pitchFamily="34" charset="0"/>
              <a:cs typeface="Tahoma" pitchFamily="34" charset="0"/>
            </a:endParaRPr>
          </a:p>
          <a:p>
            <a:pPr marL="0" lvl="1">
              <a:buFontTx/>
              <a:buChar char="•"/>
            </a:pPr>
            <a:r>
              <a:rPr lang="it-IT" sz="1800" b="0" dirty="0">
                <a:solidFill>
                  <a:srgbClr val="002060"/>
                </a:solidFill>
                <a:latin typeface="Tahoma" pitchFamily="34" charset="0"/>
                <a:ea typeface="Tahoma" pitchFamily="34" charset="0"/>
                <a:cs typeface="Tahoma" pitchFamily="34" charset="0"/>
              </a:rPr>
              <a:t> Che al sorgere del debito il creditore fosse a conoscenza della estraneità del debito rispetto alle esigenze familiari (onere della prova spetta al coniuge/i)</a:t>
            </a:r>
          </a:p>
        </p:txBody>
      </p:sp>
      <p:graphicFrame>
        <p:nvGraphicFramePr>
          <p:cNvPr id="33" name="Group 7"/>
          <p:cNvGraphicFramePr>
            <a:graphicFrameLocks noGrp="1"/>
          </p:cNvGraphicFramePr>
          <p:nvPr/>
        </p:nvGraphicFramePr>
        <p:xfrm>
          <a:off x="250825" y="3189288"/>
          <a:ext cx="8531225" cy="2004695"/>
        </p:xfrm>
        <a:graphic>
          <a:graphicData uri="http://schemas.openxmlformats.org/drawingml/2006/table">
            <a:tbl>
              <a:tblPr/>
              <a:tblGrid>
                <a:gridCol w="3173413"/>
                <a:gridCol w="5357812"/>
              </a:tblGrid>
              <a:tr h="3587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rgbClr val="003366"/>
                          </a:solidFill>
                          <a:effectLst/>
                          <a:latin typeface="Tahoma" pitchFamily="34" charset="0"/>
                          <a:ea typeface="Batang" pitchFamily="18" charset="-127"/>
                          <a:cs typeface="Arial" charset="0"/>
                        </a:rPr>
                        <a:t>SECONDO LA GIURISPRUDENZA IL FONDO PATRIMONIALE PROTEGGE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r>
              <a:tr h="296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3366"/>
                          </a:solidFill>
                          <a:effectLst/>
                          <a:latin typeface="Tahoma" pitchFamily="34" charset="0"/>
                          <a:ea typeface="Batang" pitchFamily="18" charset="-127"/>
                          <a:cs typeface="Arial" charset="0"/>
                        </a:rPr>
                        <a:t>Imprenditori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3366"/>
                          </a:solidFill>
                          <a:effectLst/>
                          <a:latin typeface="Tahoma" pitchFamily="34" charset="0"/>
                          <a:ea typeface="Batang" pitchFamily="18" charset="-127"/>
                          <a:cs typeface="Arial" charset="0"/>
                        </a:rPr>
                        <a:t>Per i debiti contratti dai coniugi nell’esercizio di attività d’impresa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3366"/>
                          </a:solidFill>
                          <a:effectLst/>
                          <a:latin typeface="Tahoma" pitchFamily="34" charset="0"/>
                          <a:ea typeface="Batang" pitchFamily="18" charset="-127"/>
                          <a:cs typeface="Arial" charset="0"/>
                        </a:rPr>
                        <a:t>Amministratori, sindaci e revisori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3366"/>
                          </a:solidFill>
                          <a:effectLst/>
                          <a:latin typeface="Tahoma" pitchFamily="34" charset="0"/>
                          <a:ea typeface="Batang" pitchFamily="18" charset="-127"/>
                          <a:cs typeface="Arial" charset="0"/>
                        </a:rPr>
                        <a:t>Per azioni di responsabilità civile, amministrativa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3366"/>
                          </a:solidFill>
                          <a:effectLst/>
                          <a:latin typeface="Tahoma" pitchFamily="34" charset="0"/>
                          <a:ea typeface="Batang" pitchFamily="18" charset="-127"/>
                          <a:cs typeface="Arial" charset="0"/>
                        </a:rPr>
                        <a:t>Professionisti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3366"/>
                          </a:solidFill>
                          <a:effectLst/>
                          <a:latin typeface="Tahoma" pitchFamily="34" charset="0"/>
                          <a:ea typeface="Batang" pitchFamily="18" charset="-127"/>
                          <a:cs typeface="Arial" charset="0"/>
                        </a:rPr>
                        <a:t>Per azioni di responsabilità civile professionale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4" name="AutoShape 23"/>
          <p:cNvSpPr>
            <a:spLocks noChangeArrowheads="1"/>
          </p:cNvSpPr>
          <p:nvPr/>
        </p:nvSpPr>
        <p:spPr bwMode="auto">
          <a:xfrm>
            <a:off x="3994150" y="2708275"/>
            <a:ext cx="458788" cy="381000"/>
          </a:xfrm>
          <a:prstGeom prst="downArrow">
            <a:avLst>
              <a:gd name="adj1" fmla="val 50000"/>
              <a:gd name="adj2" fmla="val 25000"/>
            </a:avLst>
          </a:prstGeom>
          <a:solidFill>
            <a:srgbClr val="003366"/>
          </a:solidFill>
          <a:ln w="9525">
            <a:solidFill>
              <a:schemeClr val="tx1"/>
            </a:solidFill>
            <a:miter lim="800000"/>
            <a:headEnd/>
            <a:tailEnd/>
          </a:ln>
          <a:effectLst/>
        </p:spPr>
        <p:txBody>
          <a:bodyPr wrap="none" anchor="ctr"/>
          <a:lstStyle/>
          <a:p>
            <a:endParaRPr lang="it-IT" sz="1800">
              <a:solidFill>
                <a:srgbClr val="002060"/>
              </a:solidFill>
              <a:latin typeface="Tahoma" pitchFamily="34" charset="0"/>
              <a:ea typeface="Tahoma" pitchFamily="34" charset="0"/>
              <a:cs typeface="Tahoma" pitchFamily="34" charset="0"/>
            </a:endParaRPr>
          </a:p>
        </p:txBody>
      </p:sp>
      <p:sp>
        <p:nvSpPr>
          <p:cNvPr id="35" name="Rectangle 24"/>
          <p:cNvSpPr>
            <a:spLocks noChangeArrowheads="1"/>
          </p:cNvSpPr>
          <p:nvPr/>
        </p:nvSpPr>
        <p:spPr bwMode="auto">
          <a:xfrm>
            <a:off x="250825" y="5299075"/>
            <a:ext cx="8569325" cy="650875"/>
          </a:xfrm>
          <a:prstGeom prst="rect">
            <a:avLst/>
          </a:prstGeom>
          <a:noFill/>
          <a:ln w="9525" algn="ctr">
            <a:noFill/>
            <a:miter lim="800000"/>
            <a:headEnd/>
            <a:tailEnd/>
          </a:ln>
          <a:effectLst/>
        </p:spPr>
        <p:txBody>
          <a:bodyPr anchor="ctr"/>
          <a:lstStyle/>
          <a:p>
            <a:r>
              <a:rPr lang="it-IT" sz="1800" dirty="0">
                <a:solidFill>
                  <a:srgbClr val="002060"/>
                </a:solidFill>
                <a:latin typeface="Tahoma" pitchFamily="34" charset="0"/>
                <a:ea typeface="Tahoma" pitchFamily="34" charset="0"/>
                <a:cs typeface="Tahoma" pitchFamily="34" charset="0"/>
              </a:rPr>
              <a:t>Anche al fondo patrimoniale è applicabile </a:t>
            </a:r>
            <a:r>
              <a:rPr lang="it-IT" sz="1800" b="1" dirty="0">
                <a:solidFill>
                  <a:srgbClr val="002060"/>
                </a:solidFill>
                <a:latin typeface="Tahoma" pitchFamily="34" charset="0"/>
                <a:ea typeface="Tahoma" pitchFamily="34" charset="0"/>
                <a:cs typeface="Tahoma" pitchFamily="34" charset="0"/>
              </a:rPr>
              <a:t>l’azione revocatoria</a:t>
            </a:r>
            <a:r>
              <a:rPr lang="it-IT" sz="1800" dirty="0">
                <a:solidFill>
                  <a:srgbClr val="002060"/>
                </a:solidFill>
                <a:latin typeface="Tahoma" pitchFamily="34" charset="0"/>
                <a:ea typeface="Tahoma" pitchFamily="34" charset="0"/>
                <a:cs typeface="Tahoma" pitchFamily="34" charset="0"/>
              </a:rPr>
              <a:t> in presenza di </a:t>
            </a:r>
            <a:r>
              <a:rPr lang="it-IT" sz="1800" dirty="0" smtClean="0">
                <a:solidFill>
                  <a:srgbClr val="002060"/>
                </a:solidFill>
                <a:latin typeface="Tahoma" pitchFamily="34" charset="0"/>
                <a:ea typeface="Tahoma" pitchFamily="34" charset="0"/>
                <a:cs typeface="Tahoma" pitchFamily="34" charset="0"/>
              </a:rPr>
              <a:t>una </a:t>
            </a:r>
            <a:r>
              <a:rPr lang="it-IT" sz="1800" b="1" dirty="0" smtClean="0">
                <a:solidFill>
                  <a:srgbClr val="002060"/>
                </a:solidFill>
                <a:latin typeface="Tahoma" pitchFamily="34" charset="0"/>
                <a:ea typeface="Tahoma" pitchFamily="34" charset="0"/>
                <a:cs typeface="Tahoma" pitchFamily="34" charset="0"/>
              </a:rPr>
              <a:t>scienza </a:t>
            </a:r>
            <a:r>
              <a:rPr lang="it-IT" sz="1800" b="1" dirty="0" err="1" smtClean="0">
                <a:solidFill>
                  <a:srgbClr val="002060"/>
                </a:solidFill>
                <a:latin typeface="Tahoma" pitchFamily="34" charset="0"/>
                <a:ea typeface="Tahoma" pitchFamily="34" charset="0"/>
                <a:cs typeface="Tahoma" pitchFamily="34" charset="0"/>
              </a:rPr>
              <a:t>damni</a:t>
            </a:r>
            <a:endParaRPr lang="it-IT" sz="1800" b="1" dirty="0">
              <a:solidFill>
                <a:srgbClr val="002060"/>
              </a:solidFill>
              <a:latin typeface="Tahoma" pitchFamily="34" charset="0"/>
              <a:ea typeface="Tahoma" pitchFamily="34" charset="0"/>
              <a:cs typeface="Tahoma" pitchFamily="34" charset="0"/>
            </a:endParaRPr>
          </a:p>
        </p:txBody>
      </p:sp>
      <p:sp>
        <p:nvSpPr>
          <p:cNvPr id="36" name="AutoShape 25"/>
          <p:cNvSpPr>
            <a:spLocks noChangeArrowheads="1"/>
          </p:cNvSpPr>
          <p:nvPr/>
        </p:nvSpPr>
        <p:spPr bwMode="auto">
          <a:xfrm>
            <a:off x="250825" y="5300663"/>
            <a:ext cx="8569325" cy="792162"/>
          </a:xfrm>
          <a:prstGeom prst="roundRect">
            <a:avLst>
              <a:gd name="adj" fmla="val 16667"/>
            </a:avLst>
          </a:prstGeom>
          <a:noFill/>
          <a:ln w="9525">
            <a:solidFill>
              <a:srgbClr val="FF6600"/>
            </a:solidFill>
            <a:round/>
            <a:headEnd/>
            <a:tailEnd/>
          </a:ln>
          <a:effectLst/>
        </p:spPr>
        <p:txBody>
          <a:bodyPr wrap="none" anchor="ctr"/>
          <a:lstStyle/>
          <a:p>
            <a:endParaRPr lang="it-IT" sz="1800">
              <a:solidFill>
                <a:srgbClr val="002060"/>
              </a:solidFill>
              <a:latin typeface="Tahoma" pitchFamily="34" charset="0"/>
              <a:ea typeface="Tahoma" pitchFamily="34" charset="0"/>
              <a:cs typeface="Tahoma" pitchFamily="34" charset="0"/>
            </a:endParaRPr>
          </a:p>
        </p:txBody>
      </p:sp>
      <p:sp>
        <p:nvSpPr>
          <p:cNvPr id="12" name="Text Box 3"/>
          <p:cNvSpPr txBox="1">
            <a:spLocks noChangeArrowheads="1"/>
          </p:cNvSpPr>
          <p:nvPr/>
        </p:nvSpPr>
        <p:spPr bwMode="auto">
          <a:xfrm>
            <a:off x="179388" y="928670"/>
            <a:ext cx="7242688" cy="369332"/>
          </a:xfrm>
          <a:prstGeom prst="rect">
            <a:avLst/>
          </a:prstGeom>
          <a:noFill/>
          <a:ln w="9525">
            <a:noFill/>
            <a:miter lim="800000"/>
            <a:headEnd/>
            <a:tailEnd/>
          </a:ln>
          <a:effectLst/>
        </p:spPr>
        <p:txBody>
          <a:bodyPr wrap="none">
            <a:spAutoFit/>
          </a:bodyPr>
          <a:lstStyle/>
          <a:p>
            <a:r>
              <a:rPr lang="it-IT" sz="1800" dirty="0" smtClean="0">
                <a:solidFill>
                  <a:srgbClr val="002060"/>
                </a:solidFill>
                <a:latin typeface="Tahoma" pitchFamily="34" charset="0"/>
              </a:rPr>
              <a:t>Fondo Patrimoniale: responsabilità debitoria ed </a:t>
            </a:r>
            <a:r>
              <a:rPr lang="it-IT" sz="1800" dirty="0" err="1" smtClean="0">
                <a:solidFill>
                  <a:srgbClr val="002060"/>
                </a:solidFill>
                <a:latin typeface="Tahoma" pitchFamily="34" charset="0"/>
              </a:rPr>
              <a:t>esecutabilità</a:t>
            </a:r>
            <a:endParaRPr lang="it-IT" sz="1800" dirty="0">
              <a:solidFill>
                <a:srgbClr val="002060"/>
              </a:solidFill>
              <a:latin typeface="Tahoma" pitchFamily="34" charset="0"/>
            </a:endParaRPr>
          </a:p>
        </p:txBody>
      </p:sp>
      <p:sp>
        <p:nvSpPr>
          <p:cNvPr id="10" name="Text Box 3"/>
          <p:cNvSpPr txBox="1">
            <a:spLocks noChangeArrowheads="1"/>
          </p:cNvSpPr>
          <p:nvPr/>
        </p:nvSpPr>
        <p:spPr bwMode="auto">
          <a:xfrm>
            <a:off x="209211" y="375802"/>
            <a:ext cx="5088252" cy="400110"/>
          </a:xfrm>
          <a:prstGeom prst="rect">
            <a:avLst/>
          </a:prstGeom>
          <a:noFill/>
          <a:ln w="9525">
            <a:noFill/>
            <a:miter lim="800000"/>
            <a:headEnd/>
            <a:tailEnd/>
          </a:ln>
          <a:effectLst/>
        </p:spPr>
        <p:txBody>
          <a:bodyPr wrap="none">
            <a:spAutoFit/>
          </a:bodyPr>
          <a:lstStyle/>
          <a:p>
            <a:r>
              <a:rPr lang="it-IT" sz="2000" i="0" dirty="0" smtClean="0">
                <a:solidFill>
                  <a:srgbClr val="002060"/>
                </a:solidFill>
                <a:latin typeface="Tahoma" pitchFamily="34" charset="0"/>
              </a:rPr>
              <a:t>UD2_ </a:t>
            </a:r>
            <a:r>
              <a:rPr lang="it-IT" sz="2000" dirty="0" smtClean="0">
                <a:solidFill>
                  <a:srgbClr val="002060"/>
                </a:solidFill>
                <a:latin typeface="Tahoma" pitchFamily="34" charset="0"/>
              </a:rPr>
              <a:t>L</a:t>
            </a:r>
            <a:r>
              <a:rPr lang="it-IT" sz="2000" i="0" dirty="0" smtClean="0">
                <a:solidFill>
                  <a:srgbClr val="002060"/>
                </a:solidFill>
                <a:latin typeface="Tahoma" pitchFamily="34" charset="0"/>
              </a:rPr>
              <a:t>e strategie per la segregazione</a:t>
            </a:r>
            <a:endParaRPr lang="it-IT" sz="2000" i="0" dirty="0">
              <a:solidFill>
                <a:srgbClr val="002060"/>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ox(in)">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ox(in)">
                                      <p:cBhvr>
                                        <p:cTn id="12" dur="500"/>
                                        <p:tgtEl>
                                          <p:spTgt spid="33"/>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ox(in)">
                                      <p:cBhvr>
                                        <p:cTn id="15" dur="500"/>
                                        <p:tgtEl>
                                          <p:spTgt spid="34"/>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box(in)">
                                      <p:cBhvr>
                                        <p:cTn id="18" dur="500"/>
                                        <p:tgtEl>
                                          <p:spTgt spid="35"/>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ox(in)">
                                      <p:cBhvr>
                                        <p:cTn id="2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animBg="1"/>
      <p:bldP spid="35" grpId="0"/>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0"/>
          <p:cNvSpPr txBox="1">
            <a:spLocks noChangeArrowheads="1"/>
          </p:cNvSpPr>
          <p:nvPr/>
        </p:nvSpPr>
        <p:spPr bwMode="auto">
          <a:xfrm>
            <a:off x="300038" y="931863"/>
            <a:ext cx="8159750" cy="376237"/>
          </a:xfrm>
          <a:prstGeom prst="rect">
            <a:avLst/>
          </a:prstGeom>
          <a:noFill/>
          <a:ln w="9525">
            <a:noFill/>
            <a:miter lim="800000"/>
            <a:headEnd/>
            <a:tailEnd/>
          </a:ln>
        </p:spPr>
        <p:txBody>
          <a:bodyPr anchor="b"/>
          <a:lstStyle/>
          <a:p>
            <a:pPr>
              <a:lnSpc>
                <a:spcPct val="90000"/>
              </a:lnSpc>
            </a:pPr>
            <a:r>
              <a:rPr lang="it-IT" sz="1800" dirty="0" smtClean="0">
                <a:solidFill>
                  <a:srgbClr val="002060"/>
                </a:solidFill>
                <a:latin typeface="Tahoma" pitchFamily="34" charset="0"/>
              </a:rPr>
              <a:t>Atto </a:t>
            </a:r>
            <a:r>
              <a:rPr lang="it-IT" sz="1800" dirty="0">
                <a:solidFill>
                  <a:srgbClr val="002060"/>
                </a:solidFill>
                <a:latin typeface="Tahoma" pitchFamily="34" charset="0"/>
              </a:rPr>
              <a:t>di destinazione art. 2645 </a:t>
            </a:r>
            <a:r>
              <a:rPr lang="it-IT" sz="1800" dirty="0" err="1">
                <a:solidFill>
                  <a:srgbClr val="002060"/>
                </a:solidFill>
                <a:latin typeface="Tahoma" pitchFamily="34" charset="0"/>
              </a:rPr>
              <a:t>ter</a:t>
            </a:r>
            <a:endParaRPr lang="it-IT" sz="1800" dirty="0">
              <a:solidFill>
                <a:srgbClr val="002060"/>
              </a:solidFill>
              <a:latin typeface="Tahoma" pitchFamily="34" charset="0"/>
            </a:endParaRPr>
          </a:p>
        </p:txBody>
      </p:sp>
      <p:sp>
        <p:nvSpPr>
          <p:cNvPr id="31747" name="Rectangle 12"/>
          <p:cNvSpPr>
            <a:spLocks noChangeArrowheads="1"/>
          </p:cNvSpPr>
          <p:nvPr/>
        </p:nvSpPr>
        <p:spPr bwMode="auto">
          <a:xfrm>
            <a:off x="504825" y="1628775"/>
            <a:ext cx="8099425" cy="1223963"/>
          </a:xfrm>
          <a:prstGeom prst="rect">
            <a:avLst/>
          </a:prstGeom>
          <a:noFill/>
          <a:ln w="9525">
            <a:solidFill>
              <a:srgbClr val="FF6600"/>
            </a:solidFill>
            <a:miter lim="800000"/>
            <a:headEnd/>
            <a:tailEnd/>
          </a:ln>
        </p:spPr>
        <p:txBody>
          <a:bodyPr wrap="none" anchor="ctr"/>
          <a:lstStyle/>
          <a:p>
            <a:endParaRPr lang="it-IT" sz="1400">
              <a:solidFill>
                <a:srgbClr val="FF6600"/>
              </a:solidFill>
              <a:latin typeface="Tahoma" pitchFamily="34" charset="0"/>
              <a:cs typeface="Tahoma" pitchFamily="34" charset="0"/>
            </a:endParaRPr>
          </a:p>
        </p:txBody>
      </p:sp>
      <p:sp>
        <p:nvSpPr>
          <p:cNvPr id="31748" name="Rectangle 30"/>
          <p:cNvSpPr txBox="1">
            <a:spLocks noChangeArrowheads="1"/>
          </p:cNvSpPr>
          <p:nvPr/>
        </p:nvSpPr>
        <p:spPr bwMode="auto">
          <a:xfrm>
            <a:off x="468313" y="1196975"/>
            <a:ext cx="8135937" cy="1655763"/>
          </a:xfrm>
          <a:prstGeom prst="rect">
            <a:avLst/>
          </a:prstGeom>
          <a:noFill/>
          <a:ln w="9525">
            <a:noFill/>
            <a:miter lim="800000"/>
            <a:headEnd/>
            <a:tailEnd/>
          </a:ln>
        </p:spPr>
        <p:txBody>
          <a:bodyPr anchor="b"/>
          <a:lstStyle/>
          <a:p>
            <a:pPr algn="just">
              <a:lnSpc>
                <a:spcPct val="90000"/>
              </a:lnSpc>
            </a:pPr>
            <a:r>
              <a:rPr lang="it-IT" sz="1600" b="0" dirty="0">
                <a:solidFill>
                  <a:srgbClr val="002060"/>
                </a:solidFill>
                <a:latin typeface="Tahoma" pitchFamily="34" charset="0"/>
              </a:rPr>
              <a:t>Con l’atto di destinazione, un soggetto può imprimere  su uno o più “beni immobili o beni mobili iscritti in pubblici registri” appartenenti al suo patrimonio un vincolo di destinazione funzionale al soddisfacimento di interessi meritevoli di tutela riguardanti beneficiari determinati, a favore dei quali sia tali beni che i loro frutti devono essere impiegati. </a:t>
            </a:r>
          </a:p>
        </p:txBody>
      </p:sp>
      <p:sp>
        <p:nvSpPr>
          <p:cNvPr id="46" name="Rectangle 7"/>
          <p:cNvSpPr>
            <a:spLocks noChangeArrowheads="1"/>
          </p:cNvSpPr>
          <p:nvPr/>
        </p:nvSpPr>
        <p:spPr bwMode="auto">
          <a:xfrm>
            <a:off x="395288" y="3017838"/>
            <a:ext cx="3889375" cy="339725"/>
          </a:xfrm>
          <a:prstGeom prst="rect">
            <a:avLst/>
          </a:prstGeom>
          <a:noFill/>
          <a:ln w="9525" algn="ctr">
            <a:noFill/>
            <a:miter lim="800000"/>
            <a:headEnd/>
            <a:tailEnd/>
          </a:ln>
        </p:spPr>
        <p:txBody>
          <a:bodyPr anchor="ctr">
            <a:spAutoFit/>
          </a:bodyPr>
          <a:lstStyle/>
          <a:p>
            <a:r>
              <a:rPr lang="it-IT" sz="1600">
                <a:solidFill>
                  <a:srgbClr val="FF6600"/>
                </a:solidFill>
                <a:latin typeface="Tahoma" pitchFamily="34" charset="0"/>
                <a:ea typeface="Gulim" pitchFamily="34" charset="-127"/>
              </a:rPr>
              <a:t>Durata max 90 anni </a:t>
            </a:r>
            <a:r>
              <a:rPr lang="it-IT" sz="1600" b="0">
                <a:solidFill>
                  <a:srgbClr val="002060"/>
                </a:solidFill>
                <a:latin typeface="Tahoma" pitchFamily="34" charset="0"/>
                <a:ea typeface="Gulim" pitchFamily="34" charset="-127"/>
              </a:rPr>
              <a:t>o vita beneficiario</a:t>
            </a:r>
          </a:p>
        </p:txBody>
      </p:sp>
      <p:sp>
        <p:nvSpPr>
          <p:cNvPr id="47" name="Rectangle 7"/>
          <p:cNvSpPr>
            <a:spLocks noChangeArrowheads="1"/>
          </p:cNvSpPr>
          <p:nvPr/>
        </p:nvSpPr>
        <p:spPr bwMode="auto">
          <a:xfrm>
            <a:off x="4619625" y="2997200"/>
            <a:ext cx="3913188" cy="584200"/>
          </a:xfrm>
          <a:prstGeom prst="rect">
            <a:avLst/>
          </a:prstGeom>
          <a:noFill/>
          <a:ln w="9525" algn="ctr">
            <a:noFill/>
            <a:miter lim="800000"/>
            <a:headEnd/>
            <a:tailEnd/>
          </a:ln>
        </p:spPr>
        <p:txBody>
          <a:bodyPr anchor="ctr">
            <a:spAutoFit/>
          </a:bodyPr>
          <a:lstStyle/>
          <a:p>
            <a:r>
              <a:rPr lang="it-IT" sz="1600" b="0">
                <a:solidFill>
                  <a:srgbClr val="002060"/>
                </a:solidFill>
                <a:latin typeface="Tahoma" pitchFamily="34" charset="0"/>
                <a:ea typeface="Gulim" pitchFamily="34" charset="-127"/>
              </a:rPr>
              <a:t>Affidamento del perseguimento ad </a:t>
            </a:r>
            <a:r>
              <a:rPr lang="it-IT" sz="1600">
                <a:solidFill>
                  <a:srgbClr val="FF6600"/>
                </a:solidFill>
                <a:latin typeface="Tahoma" pitchFamily="34" charset="0"/>
                <a:ea typeface="Gulim" pitchFamily="34" charset="-127"/>
              </a:rPr>
              <a:t>un terzo fiduciario</a:t>
            </a:r>
            <a:endParaRPr lang="it-IT" sz="1600" b="0">
              <a:solidFill>
                <a:srgbClr val="FF6600"/>
              </a:solidFill>
              <a:latin typeface="Tahoma" pitchFamily="34" charset="0"/>
              <a:ea typeface="Gulim" pitchFamily="34" charset="-127"/>
            </a:endParaRPr>
          </a:p>
        </p:txBody>
      </p:sp>
      <p:sp>
        <p:nvSpPr>
          <p:cNvPr id="49" name="Rectangle 7"/>
          <p:cNvSpPr>
            <a:spLocks noChangeArrowheads="1"/>
          </p:cNvSpPr>
          <p:nvPr/>
        </p:nvSpPr>
        <p:spPr bwMode="auto">
          <a:xfrm>
            <a:off x="4656138" y="5711825"/>
            <a:ext cx="4032250" cy="585788"/>
          </a:xfrm>
          <a:prstGeom prst="rect">
            <a:avLst/>
          </a:prstGeom>
          <a:noFill/>
          <a:ln w="9525" algn="ctr">
            <a:noFill/>
            <a:miter lim="800000"/>
            <a:headEnd/>
            <a:tailEnd/>
          </a:ln>
        </p:spPr>
        <p:txBody>
          <a:bodyPr anchor="ctr">
            <a:spAutoFit/>
          </a:bodyPr>
          <a:lstStyle/>
          <a:p>
            <a:pPr algn="just"/>
            <a:r>
              <a:rPr lang="it-IT" sz="1600" b="0">
                <a:solidFill>
                  <a:srgbClr val="002060"/>
                </a:solidFill>
                <a:latin typeface="Tahoma" pitchFamily="34" charset="0"/>
                <a:ea typeface="Gulim" pitchFamily="34" charset="-127"/>
              </a:rPr>
              <a:t>Beni </a:t>
            </a:r>
            <a:r>
              <a:rPr lang="it-IT" sz="1600">
                <a:solidFill>
                  <a:srgbClr val="FF6600"/>
                </a:solidFill>
                <a:latin typeface="Tahoma" pitchFamily="34" charset="0"/>
                <a:ea typeface="Gulim" pitchFamily="34" charset="-127"/>
              </a:rPr>
              <a:t>aggredibili solo dai creditori della finalità</a:t>
            </a:r>
          </a:p>
        </p:txBody>
      </p:sp>
      <p:sp>
        <p:nvSpPr>
          <p:cNvPr id="29" name="Rectangle 7"/>
          <p:cNvSpPr>
            <a:spLocks noChangeArrowheads="1"/>
          </p:cNvSpPr>
          <p:nvPr/>
        </p:nvSpPr>
        <p:spPr bwMode="auto">
          <a:xfrm>
            <a:off x="4656138" y="5013325"/>
            <a:ext cx="4186237" cy="584200"/>
          </a:xfrm>
          <a:prstGeom prst="rect">
            <a:avLst/>
          </a:prstGeom>
          <a:noFill/>
          <a:ln w="9525" algn="ctr">
            <a:noFill/>
            <a:miter lim="800000"/>
            <a:headEnd/>
            <a:tailEnd/>
          </a:ln>
        </p:spPr>
        <p:txBody>
          <a:bodyPr anchor="ctr">
            <a:spAutoFit/>
          </a:bodyPr>
          <a:lstStyle/>
          <a:p>
            <a:pPr algn="just"/>
            <a:r>
              <a:rPr lang="it-IT" sz="1600" b="0">
                <a:solidFill>
                  <a:srgbClr val="002060"/>
                </a:solidFill>
                <a:latin typeface="Tahoma" pitchFamily="34" charset="0"/>
              </a:rPr>
              <a:t>Beni sottratti alla </a:t>
            </a:r>
            <a:r>
              <a:rPr lang="it-IT" sz="1600">
                <a:solidFill>
                  <a:srgbClr val="FF6600"/>
                </a:solidFill>
                <a:latin typeface="Tahoma" pitchFamily="34" charset="0"/>
              </a:rPr>
              <a:t>garanzia patrimoniale </a:t>
            </a:r>
            <a:r>
              <a:rPr lang="it-IT" sz="1600" b="0">
                <a:solidFill>
                  <a:srgbClr val="002060"/>
                </a:solidFill>
                <a:latin typeface="Tahoma" pitchFamily="34" charset="0"/>
              </a:rPr>
              <a:t>di cui all’art. 2740 c.c.</a:t>
            </a:r>
            <a:endParaRPr lang="it-IT" sz="1600" b="0">
              <a:solidFill>
                <a:srgbClr val="002060"/>
              </a:solidFill>
              <a:latin typeface="Tahoma" pitchFamily="34" charset="0"/>
              <a:ea typeface="Gulim" pitchFamily="34" charset="-127"/>
            </a:endParaRPr>
          </a:p>
        </p:txBody>
      </p:sp>
      <p:sp>
        <p:nvSpPr>
          <p:cNvPr id="30" name="Rectangle 7"/>
          <p:cNvSpPr>
            <a:spLocks noChangeArrowheads="1"/>
          </p:cNvSpPr>
          <p:nvPr/>
        </p:nvSpPr>
        <p:spPr bwMode="auto">
          <a:xfrm>
            <a:off x="4656138" y="4344988"/>
            <a:ext cx="4117975" cy="338137"/>
          </a:xfrm>
          <a:prstGeom prst="rect">
            <a:avLst/>
          </a:prstGeom>
          <a:noFill/>
          <a:ln w="9525" algn="ctr">
            <a:noFill/>
            <a:miter lim="800000"/>
            <a:headEnd/>
            <a:tailEnd/>
          </a:ln>
        </p:spPr>
        <p:txBody>
          <a:bodyPr anchor="ctr">
            <a:spAutoFit/>
          </a:bodyPr>
          <a:lstStyle/>
          <a:p>
            <a:pPr algn="just"/>
            <a:r>
              <a:rPr lang="it-IT" sz="1600">
                <a:solidFill>
                  <a:srgbClr val="FF6600"/>
                </a:solidFill>
                <a:latin typeface="Tahoma" pitchFamily="34" charset="0"/>
                <a:ea typeface="Gulim" pitchFamily="34" charset="-127"/>
              </a:rPr>
              <a:t>Trascrizione </a:t>
            </a:r>
            <a:r>
              <a:rPr lang="it-IT" sz="1600" b="0">
                <a:solidFill>
                  <a:srgbClr val="002060"/>
                </a:solidFill>
                <a:latin typeface="Tahoma" pitchFamily="34" charset="0"/>
                <a:ea typeface="Gulim" pitchFamily="34" charset="-127"/>
              </a:rPr>
              <a:t>ai fini dell’opponibilità</a:t>
            </a:r>
          </a:p>
        </p:txBody>
      </p:sp>
      <p:sp>
        <p:nvSpPr>
          <p:cNvPr id="31" name="Rectangle 7"/>
          <p:cNvSpPr>
            <a:spLocks noChangeArrowheads="1"/>
          </p:cNvSpPr>
          <p:nvPr/>
        </p:nvSpPr>
        <p:spPr bwMode="auto">
          <a:xfrm>
            <a:off x="4656138" y="3789363"/>
            <a:ext cx="3705225" cy="338137"/>
          </a:xfrm>
          <a:prstGeom prst="rect">
            <a:avLst/>
          </a:prstGeom>
          <a:noFill/>
          <a:ln w="9525" algn="ctr">
            <a:noFill/>
            <a:miter lim="800000"/>
            <a:headEnd/>
            <a:tailEnd/>
          </a:ln>
        </p:spPr>
        <p:txBody>
          <a:bodyPr anchor="ctr">
            <a:spAutoFit/>
          </a:bodyPr>
          <a:lstStyle/>
          <a:p>
            <a:r>
              <a:rPr lang="it-IT" sz="1600">
                <a:solidFill>
                  <a:srgbClr val="FF6600"/>
                </a:solidFill>
                <a:latin typeface="Tahoma" pitchFamily="34" charset="0"/>
                <a:ea typeface="Gulim" pitchFamily="34" charset="-127"/>
              </a:rPr>
              <a:t>Forma pubblica </a:t>
            </a:r>
            <a:r>
              <a:rPr lang="it-IT" sz="1600" b="0">
                <a:solidFill>
                  <a:srgbClr val="002060"/>
                </a:solidFill>
                <a:latin typeface="Tahoma" pitchFamily="34" charset="0"/>
                <a:ea typeface="Gulim" pitchFamily="34" charset="-127"/>
              </a:rPr>
              <a:t>ad transcriptionem</a:t>
            </a:r>
          </a:p>
        </p:txBody>
      </p:sp>
      <p:sp>
        <p:nvSpPr>
          <p:cNvPr id="32" name="Rectangle 7"/>
          <p:cNvSpPr>
            <a:spLocks noChangeArrowheads="1"/>
          </p:cNvSpPr>
          <p:nvPr/>
        </p:nvSpPr>
        <p:spPr bwMode="auto">
          <a:xfrm>
            <a:off x="395288" y="5908675"/>
            <a:ext cx="3816350" cy="339725"/>
          </a:xfrm>
          <a:prstGeom prst="rect">
            <a:avLst/>
          </a:prstGeom>
          <a:noFill/>
          <a:ln w="9525" algn="ctr">
            <a:noFill/>
            <a:miter lim="800000"/>
            <a:headEnd/>
            <a:tailEnd/>
          </a:ln>
        </p:spPr>
        <p:txBody>
          <a:bodyPr anchor="ctr">
            <a:spAutoFit/>
          </a:bodyPr>
          <a:lstStyle/>
          <a:p>
            <a:pPr algn="just"/>
            <a:r>
              <a:rPr lang="it-IT" sz="1600">
                <a:solidFill>
                  <a:srgbClr val="FF6600"/>
                </a:solidFill>
                <a:latin typeface="Tahoma" pitchFamily="34" charset="0"/>
                <a:ea typeface="Gulim" pitchFamily="34" charset="-127"/>
              </a:rPr>
              <a:t>Interesse meritevole di tutela</a:t>
            </a:r>
          </a:p>
        </p:txBody>
      </p:sp>
      <p:sp>
        <p:nvSpPr>
          <p:cNvPr id="33" name="Rectangle 7"/>
          <p:cNvSpPr>
            <a:spLocks noChangeArrowheads="1"/>
          </p:cNvSpPr>
          <p:nvPr/>
        </p:nvSpPr>
        <p:spPr bwMode="auto">
          <a:xfrm>
            <a:off x="395288" y="5419725"/>
            <a:ext cx="3744912" cy="338138"/>
          </a:xfrm>
          <a:prstGeom prst="rect">
            <a:avLst/>
          </a:prstGeom>
          <a:noFill/>
          <a:ln w="9525" algn="ctr">
            <a:noFill/>
            <a:miter lim="800000"/>
            <a:headEnd/>
            <a:tailEnd/>
          </a:ln>
        </p:spPr>
        <p:txBody>
          <a:bodyPr anchor="ctr">
            <a:spAutoFit/>
          </a:bodyPr>
          <a:lstStyle/>
          <a:p>
            <a:pPr algn="just"/>
            <a:r>
              <a:rPr lang="it-IT" sz="1600" b="0">
                <a:solidFill>
                  <a:srgbClr val="002060"/>
                </a:solidFill>
                <a:latin typeface="Tahoma" pitchFamily="34" charset="0"/>
                <a:ea typeface="Gulim" pitchFamily="34" charset="-127"/>
              </a:rPr>
              <a:t>Destinazione</a:t>
            </a:r>
            <a:r>
              <a:rPr lang="it-IT" sz="1600">
                <a:solidFill>
                  <a:srgbClr val="FF6600"/>
                </a:solidFill>
                <a:latin typeface="Tahoma" pitchFamily="34" charset="0"/>
                <a:ea typeface="Gulim" pitchFamily="34" charset="-127"/>
              </a:rPr>
              <a:t> dinamica o statica</a:t>
            </a:r>
          </a:p>
        </p:txBody>
      </p:sp>
      <p:pic>
        <p:nvPicPr>
          <p:cNvPr id="51" name="Picture 2"/>
          <p:cNvPicPr>
            <a:picLocks noChangeAspect="1" noChangeArrowheads="1"/>
          </p:cNvPicPr>
          <p:nvPr/>
        </p:nvPicPr>
        <p:blipFill>
          <a:blip r:embed="rId3" cstate="print"/>
          <a:srcRect/>
          <a:stretch>
            <a:fillRect/>
          </a:stretch>
        </p:blipFill>
        <p:spPr bwMode="auto">
          <a:xfrm>
            <a:off x="539750" y="3549650"/>
            <a:ext cx="1584325" cy="1727200"/>
          </a:xfrm>
          <a:prstGeom prst="rect">
            <a:avLst/>
          </a:prstGeom>
          <a:noFill/>
          <a:ln w="9525">
            <a:noFill/>
            <a:miter lim="800000"/>
            <a:headEnd/>
            <a:tailEnd/>
          </a:ln>
        </p:spPr>
      </p:pic>
      <p:pic>
        <p:nvPicPr>
          <p:cNvPr id="52" name="Picture 3"/>
          <p:cNvPicPr>
            <a:picLocks noChangeAspect="1" noChangeArrowheads="1"/>
          </p:cNvPicPr>
          <p:nvPr/>
        </p:nvPicPr>
        <p:blipFill>
          <a:blip r:embed="rId4" cstate="print"/>
          <a:srcRect/>
          <a:stretch>
            <a:fillRect/>
          </a:stretch>
        </p:blipFill>
        <p:spPr bwMode="auto">
          <a:xfrm>
            <a:off x="2124075" y="3549650"/>
            <a:ext cx="1584325" cy="1739900"/>
          </a:xfrm>
          <a:prstGeom prst="rect">
            <a:avLst/>
          </a:prstGeom>
          <a:noFill/>
          <a:ln w="9525">
            <a:noFill/>
            <a:miter lim="800000"/>
            <a:headEnd/>
            <a:tailEnd/>
          </a:ln>
        </p:spPr>
      </p:pic>
      <p:sp>
        <p:nvSpPr>
          <p:cNvPr id="53" name="AutoShape 15"/>
          <p:cNvSpPr>
            <a:spLocks noChangeArrowheads="1"/>
          </p:cNvSpPr>
          <p:nvPr/>
        </p:nvSpPr>
        <p:spPr bwMode="auto">
          <a:xfrm>
            <a:off x="179388" y="3079750"/>
            <a:ext cx="211137" cy="277813"/>
          </a:xfrm>
          <a:prstGeom prst="rightArrow">
            <a:avLst>
              <a:gd name="adj1" fmla="val 50000"/>
              <a:gd name="adj2" fmla="val 25000"/>
            </a:avLst>
          </a:prstGeom>
          <a:solidFill>
            <a:srgbClr val="FF6600"/>
          </a:solidFill>
          <a:ln w="9525">
            <a:solidFill>
              <a:schemeClr val="tx1"/>
            </a:solidFill>
            <a:miter lim="800000"/>
            <a:headEnd/>
            <a:tailEnd/>
          </a:ln>
        </p:spPr>
        <p:txBody>
          <a:bodyPr wrap="none" anchor="ctr"/>
          <a:lstStyle/>
          <a:p>
            <a:endParaRPr lang="it-IT" sz="1400">
              <a:solidFill>
                <a:srgbClr val="002060"/>
              </a:solidFill>
              <a:latin typeface="Tahoma" pitchFamily="34" charset="0"/>
              <a:cs typeface="Tahoma" pitchFamily="34" charset="0"/>
            </a:endParaRPr>
          </a:p>
        </p:txBody>
      </p:sp>
      <p:sp>
        <p:nvSpPr>
          <p:cNvPr id="54" name="AutoShape 15"/>
          <p:cNvSpPr>
            <a:spLocks noChangeArrowheads="1"/>
          </p:cNvSpPr>
          <p:nvPr/>
        </p:nvSpPr>
        <p:spPr bwMode="auto">
          <a:xfrm>
            <a:off x="179388" y="5445125"/>
            <a:ext cx="211137" cy="277813"/>
          </a:xfrm>
          <a:prstGeom prst="rightArrow">
            <a:avLst>
              <a:gd name="adj1" fmla="val 50000"/>
              <a:gd name="adj2" fmla="val 25000"/>
            </a:avLst>
          </a:prstGeom>
          <a:solidFill>
            <a:srgbClr val="FF6600"/>
          </a:solidFill>
          <a:ln w="9525">
            <a:solidFill>
              <a:schemeClr val="tx1"/>
            </a:solidFill>
            <a:miter lim="800000"/>
            <a:headEnd/>
            <a:tailEnd/>
          </a:ln>
        </p:spPr>
        <p:txBody>
          <a:bodyPr wrap="none" anchor="ctr"/>
          <a:lstStyle/>
          <a:p>
            <a:endParaRPr lang="it-IT" sz="1400">
              <a:solidFill>
                <a:srgbClr val="002060"/>
              </a:solidFill>
              <a:latin typeface="Tahoma" pitchFamily="34" charset="0"/>
              <a:cs typeface="Tahoma" pitchFamily="34" charset="0"/>
            </a:endParaRPr>
          </a:p>
        </p:txBody>
      </p:sp>
      <p:sp>
        <p:nvSpPr>
          <p:cNvPr id="55" name="AutoShape 15"/>
          <p:cNvSpPr>
            <a:spLocks noChangeArrowheads="1"/>
          </p:cNvSpPr>
          <p:nvPr/>
        </p:nvSpPr>
        <p:spPr bwMode="auto">
          <a:xfrm>
            <a:off x="179388" y="5959475"/>
            <a:ext cx="211137" cy="277813"/>
          </a:xfrm>
          <a:prstGeom prst="rightArrow">
            <a:avLst>
              <a:gd name="adj1" fmla="val 50000"/>
              <a:gd name="adj2" fmla="val 25000"/>
            </a:avLst>
          </a:prstGeom>
          <a:solidFill>
            <a:srgbClr val="FF6600"/>
          </a:solidFill>
          <a:ln w="9525">
            <a:solidFill>
              <a:schemeClr val="tx1"/>
            </a:solidFill>
            <a:miter lim="800000"/>
            <a:headEnd/>
            <a:tailEnd/>
          </a:ln>
        </p:spPr>
        <p:txBody>
          <a:bodyPr wrap="none" anchor="ctr"/>
          <a:lstStyle/>
          <a:p>
            <a:endParaRPr lang="it-IT" sz="1400">
              <a:solidFill>
                <a:srgbClr val="002060"/>
              </a:solidFill>
              <a:latin typeface="Tahoma" pitchFamily="34" charset="0"/>
              <a:cs typeface="Tahoma" pitchFamily="34" charset="0"/>
            </a:endParaRPr>
          </a:p>
        </p:txBody>
      </p:sp>
      <p:sp>
        <p:nvSpPr>
          <p:cNvPr id="56" name="AutoShape 15"/>
          <p:cNvSpPr>
            <a:spLocks noChangeArrowheads="1"/>
          </p:cNvSpPr>
          <p:nvPr/>
        </p:nvSpPr>
        <p:spPr bwMode="auto">
          <a:xfrm>
            <a:off x="4440238" y="5732463"/>
            <a:ext cx="211137" cy="277812"/>
          </a:xfrm>
          <a:prstGeom prst="rightArrow">
            <a:avLst>
              <a:gd name="adj1" fmla="val 50000"/>
              <a:gd name="adj2" fmla="val 25000"/>
            </a:avLst>
          </a:prstGeom>
          <a:solidFill>
            <a:srgbClr val="FF6600"/>
          </a:solidFill>
          <a:ln w="9525">
            <a:solidFill>
              <a:schemeClr val="tx1"/>
            </a:solidFill>
            <a:miter lim="800000"/>
            <a:headEnd/>
            <a:tailEnd/>
          </a:ln>
        </p:spPr>
        <p:txBody>
          <a:bodyPr wrap="none" anchor="ctr"/>
          <a:lstStyle/>
          <a:p>
            <a:endParaRPr lang="it-IT" sz="1400">
              <a:solidFill>
                <a:srgbClr val="002060"/>
              </a:solidFill>
              <a:latin typeface="Tahoma" pitchFamily="34" charset="0"/>
              <a:cs typeface="Tahoma" pitchFamily="34" charset="0"/>
            </a:endParaRPr>
          </a:p>
        </p:txBody>
      </p:sp>
      <p:sp>
        <p:nvSpPr>
          <p:cNvPr id="57" name="AutoShape 15"/>
          <p:cNvSpPr>
            <a:spLocks noChangeArrowheads="1"/>
          </p:cNvSpPr>
          <p:nvPr/>
        </p:nvSpPr>
        <p:spPr bwMode="auto">
          <a:xfrm>
            <a:off x="4440238" y="5095875"/>
            <a:ext cx="211137" cy="277813"/>
          </a:xfrm>
          <a:prstGeom prst="rightArrow">
            <a:avLst>
              <a:gd name="adj1" fmla="val 50000"/>
              <a:gd name="adj2" fmla="val 25000"/>
            </a:avLst>
          </a:prstGeom>
          <a:solidFill>
            <a:srgbClr val="FF6600"/>
          </a:solidFill>
          <a:ln w="9525">
            <a:solidFill>
              <a:schemeClr val="tx1"/>
            </a:solidFill>
            <a:miter lim="800000"/>
            <a:headEnd/>
            <a:tailEnd/>
          </a:ln>
        </p:spPr>
        <p:txBody>
          <a:bodyPr wrap="none" anchor="ctr"/>
          <a:lstStyle/>
          <a:p>
            <a:endParaRPr lang="it-IT" sz="1400">
              <a:solidFill>
                <a:srgbClr val="002060"/>
              </a:solidFill>
              <a:latin typeface="Tahoma" pitchFamily="34" charset="0"/>
              <a:cs typeface="Tahoma" pitchFamily="34" charset="0"/>
            </a:endParaRPr>
          </a:p>
        </p:txBody>
      </p:sp>
      <p:sp>
        <p:nvSpPr>
          <p:cNvPr id="58" name="AutoShape 15"/>
          <p:cNvSpPr>
            <a:spLocks noChangeArrowheads="1"/>
          </p:cNvSpPr>
          <p:nvPr/>
        </p:nvSpPr>
        <p:spPr bwMode="auto">
          <a:xfrm>
            <a:off x="4440238" y="4365625"/>
            <a:ext cx="211137" cy="277813"/>
          </a:xfrm>
          <a:prstGeom prst="rightArrow">
            <a:avLst>
              <a:gd name="adj1" fmla="val 50000"/>
              <a:gd name="adj2" fmla="val 25000"/>
            </a:avLst>
          </a:prstGeom>
          <a:solidFill>
            <a:srgbClr val="FF6600"/>
          </a:solidFill>
          <a:ln w="9525">
            <a:solidFill>
              <a:schemeClr val="tx1"/>
            </a:solidFill>
            <a:miter lim="800000"/>
            <a:headEnd/>
            <a:tailEnd/>
          </a:ln>
        </p:spPr>
        <p:txBody>
          <a:bodyPr wrap="none" anchor="ctr"/>
          <a:lstStyle/>
          <a:p>
            <a:endParaRPr lang="it-IT" sz="1400">
              <a:solidFill>
                <a:srgbClr val="002060"/>
              </a:solidFill>
              <a:latin typeface="Tahoma" pitchFamily="34" charset="0"/>
              <a:cs typeface="Tahoma" pitchFamily="34" charset="0"/>
            </a:endParaRPr>
          </a:p>
        </p:txBody>
      </p:sp>
      <p:sp>
        <p:nvSpPr>
          <p:cNvPr id="59" name="AutoShape 15"/>
          <p:cNvSpPr>
            <a:spLocks noChangeArrowheads="1"/>
          </p:cNvSpPr>
          <p:nvPr/>
        </p:nvSpPr>
        <p:spPr bwMode="auto">
          <a:xfrm>
            <a:off x="4440238" y="3871913"/>
            <a:ext cx="211137" cy="277812"/>
          </a:xfrm>
          <a:prstGeom prst="rightArrow">
            <a:avLst>
              <a:gd name="adj1" fmla="val 50000"/>
              <a:gd name="adj2" fmla="val 25000"/>
            </a:avLst>
          </a:prstGeom>
          <a:solidFill>
            <a:srgbClr val="FF6600"/>
          </a:solidFill>
          <a:ln w="9525">
            <a:solidFill>
              <a:schemeClr val="tx1"/>
            </a:solidFill>
            <a:miter lim="800000"/>
            <a:headEnd/>
            <a:tailEnd/>
          </a:ln>
        </p:spPr>
        <p:txBody>
          <a:bodyPr wrap="none" anchor="ctr"/>
          <a:lstStyle/>
          <a:p>
            <a:endParaRPr lang="it-IT" sz="1400">
              <a:solidFill>
                <a:srgbClr val="002060"/>
              </a:solidFill>
              <a:latin typeface="Tahoma" pitchFamily="34" charset="0"/>
              <a:cs typeface="Tahoma" pitchFamily="34" charset="0"/>
            </a:endParaRPr>
          </a:p>
        </p:txBody>
      </p:sp>
      <p:sp>
        <p:nvSpPr>
          <p:cNvPr id="60" name="AutoShape 15"/>
          <p:cNvSpPr>
            <a:spLocks noChangeArrowheads="1"/>
          </p:cNvSpPr>
          <p:nvPr/>
        </p:nvSpPr>
        <p:spPr bwMode="auto">
          <a:xfrm>
            <a:off x="4440238" y="3068638"/>
            <a:ext cx="211137" cy="277812"/>
          </a:xfrm>
          <a:prstGeom prst="rightArrow">
            <a:avLst>
              <a:gd name="adj1" fmla="val 50000"/>
              <a:gd name="adj2" fmla="val 25000"/>
            </a:avLst>
          </a:prstGeom>
          <a:solidFill>
            <a:srgbClr val="FF6600"/>
          </a:solidFill>
          <a:ln w="9525">
            <a:solidFill>
              <a:schemeClr val="tx1"/>
            </a:solidFill>
            <a:miter lim="800000"/>
            <a:headEnd/>
            <a:tailEnd/>
          </a:ln>
        </p:spPr>
        <p:txBody>
          <a:bodyPr wrap="none" anchor="ctr"/>
          <a:lstStyle/>
          <a:p>
            <a:endParaRPr lang="it-IT" sz="1400">
              <a:solidFill>
                <a:srgbClr val="002060"/>
              </a:solidFill>
              <a:latin typeface="Tahoma" pitchFamily="34" charset="0"/>
              <a:cs typeface="Tahoma" pitchFamily="34" charset="0"/>
            </a:endParaRPr>
          </a:p>
        </p:txBody>
      </p:sp>
      <p:sp>
        <p:nvSpPr>
          <p:cNvPr id="24" name="Text Box 3"/>
          <p:cNvSpPr txBox="1">
            <a:spLocks noChangeArrowheads="1"/>
          </p:cNvSpPr>
          <p:nvPr/>
        </p:nvSpPr>
        <p:spPr bwMode="auto">
          <a:xfrm>
            <a:off x="209211" y="375802"/>
            <a:ext cx="5088252" cy="400110"/>
          </a:xfrm>
          <a:prstGeom prst="rect">
            <a:avLst/>
          </a:prstGeom>
          <a:noFill/>
          <a:ln w="9525">
            <a:noFill/>
            <a:miter lim="800000"/>
            <a:headEnd/>
            <a:tailEnd/>
          </a:ln>
          <a:effectLst/>
        </p:spPr>
        <p:txBody>
          <a:bodyPr wrap="none">
            <a:spAutoFit/>
          </a:bodyPr>
          <a:lstStyle/>
          <a:p>
            <a:r>
              <a:rPr lang="it-IT" sz="2000" i="0" dirty="0" smtClean="0">
                <a:solidFill>
                  <a:srgbClr val="002060"/>
                </a:solidFill>
                <a:latin typeface="Tahoma" pitchFamily="34" charset="0"/>
              </a:rPr>
              <a:t>UD2_ </a:t>
            </a:r>
            <a:r>
              <a:rPr lang="it-IT" sz="2000" dirty="0" smtClean="0">
                <a:solidFill>
                  <a:srgbClr val="002060"/>
                </a:solidFill>
                <a:latin typeface="Tahoma" pitchFamily="34" charset="0"/>
              </a:rPr>
              <a:t>L</a:t>
            </a:r>
            <a:r>
              <a:rPr lang="it-IT" sz="2000" i="0" dirty="0" smtClean="0">
                <a:solidFill>
                  <a:srgbClr val="002060"/>
                </a:solidFill>
                <a:latin typeface="Tahoma" pitchFamily="34" charset="0"/>
              </a:rPr>
              <a:t>e strategie per la segregazione</a:t>
            </a:r>
            <a:endParaRPr lang="it-IT" sz="2000" i="0" dirty="0">
              <a:solidFill>
                <a:srgbClr val="002060"/>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ppt_x"/>
                                          </p:val>
                                        </p:tav>
                                        <p:tav tm="100000">
                                          <p:val>
                                            <p:strVal val="#ppt_x"/>
                                          </p:val>
                                        </p:tav>
                                      </p:tavLst>
                                    </p:anim>
                                    <p:anim calcmode="lin" valueType="num">
                                      <p:cBhvr additive="base">
                                        <p:cTn id="24" dur="500" fill="hold"/>
                                        <p:tgtEl>
                                          <p:spTgt spid="5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500" fill="hold"/>
                                        <p:tgtEl>
                                          <p:spTgt spid="53"/>
                                        </p:tgtEl>
                                        <p:attrNameLst>
                                          <p:attrName>ppt_x</p:attrName>
                                        </p:attrNameLst>
                                      </p:cBhvr>
                                      <p:tavLst>
                                        <p:tav tm="0">
                                          <p:val>
                                            <p:strVal val="#ppt_x"/>
                                          </p:val>
                                        </p:tav>
                                        <p:tav tm="100000">
                                          <p:val>
                                            <p:strVal val="#ppt_x"/>
                                          </p:val>
                                        </p:tav>
                                      </p:tavLst>
                                    </p:anim>
                                    <p:anim calcmode="lin" valueType="num">
                                      <p:cBhvr additive="base">
                                        <p:cTn id="28" dur="500" fill="hold"/>
                                        <p:tgtEl>
                                          <p:spTgt spid="5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500" fill="hold"/>
                                        <p:tgtEl>
                                          <p:spTgt spid="55"/>
                                        </p:tgtEl>
                                        <p:attrNameLst>
                                          <p:attrName>ppt_x</p:attrName>
                                        </p:attrNameLst>
                                      </p:cBhvr>
                                      <p:tavLst>
                                        <p:tav tm="0">
                                          <p:val>
                                            <p:strVal val="#ppt_x"/>
                                          </p:val>
                                        </p:tav>
                                        <p:tav tm="100000">
                                          <p:val>
                                            <p:strVal val="#ppt_x"/>
                                          </p:val>
                                        </p:tav>
                                      </p:tavLst>
                                    </p:anim>
                                    <p:anim calcmode="lin" valueType="num">
                                      <p:cBhvr additive="base">
                                        <p:cTn id="3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7"/>
                                        </p:tgtEl>
                                        <p:attrNameLst>
                                          <p:attrName>style.visibility</p:attrName>
                                        </p:attrNameLst>
                                      </p:cBhvr>
                                      <p:to>
                                        <p:strVal val="visible"/>
                                      </p:to>
                                    </p:set>
                                    <p:anim calcmode="lin" valueType="num">
                                      <p:cBhvr additive="base">
                                        <p:cTn id="41" dur="500" fill="hold"/>
                                        <p:tgtEl>
                                          <p:spTgt spid="47"/>
                                        </p:tgtEl>
                                        <p:attrNameLst>
                                          <p:attrName>ppt_x</p:attrName>
                                        </p:attrNameLst>
                                      </p:cBhvr>
                                      <p:tavLst>
                                        <p:tav tm="0">
                                          <p:val>
                                            <p:strVal val="#ppt_x"/>
                                          </p:val>
                                        </p:tav>
                                        <p:tav tm="100000">
                                          <p:val>
                                            <p:strVal val="#ppt_x"/>
                                          </p:val>
                                        </p:tav>
                                      </p:tavLst>
                                    </p:anim>
                                    <p:anim calcmode="lin" valueType="num">
                                      <p:cBhvr additive="base">
                                        <p:cTn id="42" dur="500" fill="hold"/>
                                        <p:tgtEl>
                                          <p:spTgt spid="4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anim calcmode="lin" valueType="num">
                                      <p:cBhvr additive="base">
                                        <p:cTn id="45" dur="500" fill="hold"/>
                                        <p:tgtEl>
                                          <p:spTgt spid="49"/>
                                        </p:tgtEl>
                                        <p:attrNameLst>
                                          <p:attrName>ppt_x</p:attrName>
                                        </p:attrNameLst>
                                      </p:cBhvr>
                                      <p:tavLst>
                                        <p:tav tm="0">
                                          <p:val>
                                            <p:strVal val="#ppt_x"/>
                                          </p:val>
                                        </p:tav>
                                        <p:tav tm="100000">
                                          <p:val>
                                            <p:strVal val="#ppt_x"/>
                                          </p:val>
                                        </p:tav>
                                      </p:tavLst>
                                    </p:anim>
                                    <p:anim calcmode="lin" valueType="num">
                                      <p:cBhvr additive="base">
                                        <p:cTn id="46" dur="500" fill="hold"/>
                                        <p:tgtEl>
                                          <p:spTgt spid="4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fill="hold"/>
                                        <p:tgtEl>
                                          <p:spTgt spid="30"/>
                                        </p:tgtEl>
                                        <p:attrNameLst>
                                          <p:attrName>ppt_x</p:attrName>
                                        </p:attrNameLst>
                                      </p:cBhvr>
                                      <p:tavLst>
                                        <p:tav tm="0">
                                          <p:val>
                                            <p:strVal val="#ppt_x"/>
                                          </p:val>
                                        </p:tav>
                                        <p:tav tm="100000">
                                          <p:val>
                                            <p:strVal val="#ppt_x"/>
                                          </p:val>
                                        </p:tav>
                                      </p:tavLst>
                                    </p:anim>
                                    <p:anim calcmode="lin" valueType="num">
                                      <p:cBhvr additive="base">
                                        <p:cTn id="54" dur="500" fill="hold"/>
                                        <p:tgtEl>
                                          <p:spTgt spid="3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500" fill="hold"/>
                                        <p:tgtEl>
                                          <p:spTgt spid="31"/>
                                        </p:tgtEl>
                                        <p:attrNameLst>
                                          <p:attrName>ppt_x</p:attrName>
                                        </p:attrNameLst>
                                      </p:cBhvr>
                                      <p:tavLst>
                                        <p:tav tm="0">
                                          <p:val>
                                            <p:strVal val="#ppt_x"/>
                                          </p:val>
                                        </p:tav>
                                        <p:tav tm="100000">
                                          <p:val>
                                            <p:strVal val="#ppt_x"/>
                                          </p:val>
                                        </p:tav>
                                      </p:tavLst>
                                    </p:anim>
                                    <p:anim calcmode="lin" valueType="num">
                                      <p:cBhvr additive="base">
                                        <p:cTn id="58" dur="500" fill="hold"/>
                                        <p:tgtEl>
                                          <p:spTgt spid="31"/>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57"/>
                                        </p:tgtEl>
                                        <p:attrNameLst>
                                          <p:attrName>style.visibility</p:attrName>
                                        </p:attrNameLst>
                                      </p:cBhvr>
                                      <p:to>
                                        <p:strVal val="visible"/>
                                      </p:to>
                                    </p:set>
                                    <p:anim calcmode="lin" valueType="num">
                                      <p:cBhvr additive="base">
                                        <p:cTn id="65" dur="500" fill="hold"/>
                                        <p:tgtEl>
                                          <p:spTgt spid="57"/>
                                        </p:tgtEl>
                                        <p:attrNameLst>
                                          <p:attrName>ppt_x</p:attrName>
                                        </p:attrNameLst>
                                      </p:cBhvr>
                                      <p:tavLst>
                                        <p:tav tm="0">
                                          <p:val>
                                            <p:strVal val="#ppt_x"/>
                                          </p:val>
                                        </p:tav>
                                        <p:tav tm="100000">
                                          <p:val>
                                            <p:strVal val="#ppt_x"/>
                                          </p:val>
                                        </p:tav>
                                      </p:tavLst>
                                    </p:anim>
                                    <p:anim calcmode="lin" valueType="num">
                                      <p:cBhvr additive="base">
                                        <p:cTn id="66" dur="500" fill="hold"/>
                                        <p:tgtEl>
                                          <p:spTgt spid="5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additive="base">
                                        <p:cTn id="69" dur="500" fill="hold"/>
                                        <p:tgtEl>
                                          <p:spTgt spid="58"/>
                                        </p:tgtEl>
                                        <p:attrNameLst>
                                          <p:attrName>ppt_x</p:attrName>
                                        </p:attrNameLst>
                                      </p:cBhvr>
                                      <p:tavLst>
                                        <p:tav tm="0">
                                          <p:val>
                                            <p:strVal val="#ppt_x"/>
                                          </p:val>
                                        </p:tav>
                                        <p:tav tm="100000">
                                          <p:val>
                                            <p:strVal val="#ppt_x"/>
                                          </p:val>
                                        </p:tav>
                                      </p:tavLst>
                                    </p:anim>
                                    <p:anim calcmode="lin" valueType="num">
                                      <p:cBhvr additive="base">
                                        <p:cTn id="70" dur="500" fill="hold"/>
                                        <p:tgtEl>
                                          <p:spTgt spid="5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59"/>
                                        </p:tgtEl>
                                        <p:attrNameLst>
                                          <p:attrName>style.visibility</p:attrName>
                                        </p:attrNameLst>
                                      </p:cBhvr>
                                      <p:to>
                                        <p:strVal val="visible"/>
                                      </p:to>
                                    </p:set>
                                    <p:anim calcmode="lin" valueType="num">
                                      <p:cBhvr additive="base">
                                        <p:cTn id="73" dur="500" fill="hold"/>
                                        <p:tgtEl>
                                          <p:spTgt spid="59"/>
                                        </p:tgtEl>
                                        <p:attrNameLst>
                                          <p:attrName>ppt_x</p:attrName>
                                        </p:attrNameLst>
                                      </p:cBhvr>
                                      <p:tavLst>
                                        <p:tav tm="0">
                                          <p:val>
                                            <p:strVal val="#ppt_x"/>
                                          </p:val>
                                        </p:tav>
                                        <p:tav tm="100000">
                                          <p:val>
                                            <p:strVal val="#ppt_x"/>
                                          </p:val>
                                        </p:tav>
                                      </p:tavLst>
                                    </p:anim>
                                    <p:anim calcmode="lin" valueType="num">
                                      <p:cBhvr additive="base">
                                        <p:cTn id="74" dur="500" fill="hold"/>
                                        <p:tgtEl>
                                          <p:spTgt spid="59"/>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 calcmode="lin" valueType="num">
                                      <p:cBhvr additive="base">
                                        <p:cTn id="77" dur="500" fill="hold"/>
                                        <p:tgtEl>
                                          <p:spTgt spid="60"/>
                                        </p:tgtEl>
                                        <p:attrNameLst>
                                          <p:attrName>ppt_x</p:attrName>
                                        </p:attrNameLst>
                                      </p:cBhvr>
                                      <p:tavLst>
                                        <p:tav tm="0">
                                          <p:val>
                                            <p:strVal val="#ppt_x"/>
                                          </p:val>
                                        </p:tav>
                                        <p:tav tm="100000">
                                          <p:val>
                                            <p:strVal val="#ppt_x"/>
                                          </p:val>
                                        </p:tav>
                                      </p:tavLst>
                                    </p:anim>
                                    <p:anim calcmode="lin" valueType="num">
                                      <p:cBhvr additive="base">
                                        <p:cTn id="7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9" grpId="0"/>
      <p:bldP spid="29" grpId="0"/>
      <p:bldP spid="30" grpId="0"/>
      <p:bldP spid="31" grpId="0"/>
      <p:bldP spid="32" grpId="0"/>
      <p:bldP spid="33" grpId="0"/>
      <p:bldP spid="53" grpId="0" animBg="1"/>
      <p:bldP spid="54" grpId="0" animBg="1"/>
      <p:bldP spid="55" grpId="0" animBg="1"/>
      <p:bldP spid="56" grpId="0" animBg="1"/>
      <p:bldP spid="57" grpId="0" animBg="1"/>
      <p:bldP spid="58" grpId="0" animBg="1"/>
      <p:bldP spid="59" grpId="0" animBg="1"/>
      <p:bldP spid="6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
          <p:cNvSpPr txBox="1">
            <a:spLocks noChangeArrowheads="1"/>
          </p:cNvSpPr>
          <p:nvPr/>
        </p:nvSpPr>
        <p:spPr bwMode="auto">
          <a:xfrm>
            <a:off x="222236" y="928670"/>
            <a:ext cx="4423006" cy="369332"/>
          </a:xfrm>
          <a:prstGeom prst="rect">
            <a:avLst/>
          </a:prstGeom>
          <a:noFill/>
          <a:ln w="9525">
            <a:noFill/>
            <a:miter lim="800000"/>
            <a:headEnd/>
            <a:tailEnd/>
          </a:ln>
          <a:effectLst/>
        </p:spPr>
        <p:txBody>
          <a:bodyPr wrap="none">
            <a:spAutoFit/>
          </a:bodyPr>
          <a:lstStyle/>
          <a:p>
            <a:r>
              <a:rPr lang="it-IT" sz="1800" dirty="0" smtClean="0">
                <a:solidFill>
                  <a:srgbClr val="002060"/>
                </a:solidFill>
                <a:latin typeface="Tahoma" pitchFamily="34" charset="0"/>
              </a:rPr>
              <a:t>Trust:  sdoppiamento della proprietà</a:t>
            </a:r>
            <a:endParaRPr lang="it-IT" sz="1800" dirty="0">
              <a:solidFill>
                <a:srgbClr val="002060"/>
              </a:solidFill>
              <a:latin typeface="Tahoma" pitchFamily="34" charset="0"/>
            </a:endParaRPr>
          </a:p>
        </p:txBody>
      </p:sp>
      <p:sp>
        <p:nvSpPr>
          <p:cNvPr id="9" name="Text Box 8"/>
          <p:cNvSpPr txBox="1">
            <a:spLocks noChangeArrowheads="1"/>
          </p:cNvSpPr>
          <p:nvPr/>
        </p:nvSpPr>
        <p:spPr bwMode="auto">
          <a:xfrm>
            <a:off x="360363" y="1484313"/>
            <a:ext cx="8315325" cy="935037"/>
          </a:xfrm>
          <a:prstGeom prst="rect">
            <a:avLst/>
          </a:prstGeom>
          <a:noFill/>
          <a:ln w="9525" algn="ctr">
            <a:noFill/>
            <a:miter lim="800000"/>
            <a:headEnd/>
            <a:tailEnd/>
          </a:ln>
          <a:effectLst/>
        </p:spPr>
        <p:txBody>
          <a:bodyPr anchor="ctr"/>
          <a:lstStyle/>
          <a:p>
            <a:r>
              <a:rPr lang="it-IT" sz="1800" b="0" dirty="0">
                <a:solidFill>
                  <a:srgbClr val="002060"/>
                </a:solidFill>
                <a:latin typeface="Tahoma" pitchFamily="34" charset="0"/>
                <a:ea typeface="Tahoma" pitchFamily="34" charset="0"/>
                <a:cs typeface="Tahoma" pitchFamily="34" charset="0"/>
              </a:rPr>
              <a:t>Rapporto fiduciario con cui il </a:t>
            </a:r>
            <a:r>
              <a:rPr lang="it-IT" sz="1800" b="0" dirty="0" err="1">
                <a:solidFill>
                  <a:srgbClr val="002060"/>
                </a:solidFill>
                <a:latin typeface="Tahoma" pitchFamily="34" charset="0"/>
                <a:ea typeface="Tahoma" pitchFamily="34" charset="0"/>
                <a:cs typeface="Tahoma" pitchFamily="34" charset="0"/>
              </a:rPr>
              <a:t>disponente</a:t>
            </a:r>
            <a:r>
              <a:rPr lang="it-IT" sz="1800" b="0" dirty="0">
                <a:solidFill>
                  <a:srgbClr val="002060"/>
                </a:solidFill>
                <a:latin typeface="Tahoma" pitchFamily="34" charset="0"/>
                <a:ea typeface="Tahoma" pitchFamily="34" charset="0"/>
                <a:cs typeface="Tahoma" pitchFamily="34" charset="0"/>
              </a:rPr>
              <a:t> (</a:t>
            </a:r>
            <a:r>
              <a:rPr lang="it-IT" sz="1800" b="0" dirty="0" err="1">
                <a:solidFill>
                  <a:srgbClr val="002060"/>
                </a:solidFill>
                <a:latin typeface="Tahoma" pitchFamily="34" charset="0"/>
                <a:ea typeface="Tahoma" pitchFamily="34" charset="0"/>
                <a:cs typeface="Tahoma" pitchFamily="34" charset="0"/>
              </a:rPr>
              <a:t>settlor</a:t>
            </a:r>
            <a:r>
              <a:rPr lang="it-IT" sz="1800" b="0" dirty="0">
                <a:solidFill>
                  <a:srgbClr val="002060"/>
                </a:solidFill>
                <a:latin typeface="Tahoma" pitchFamily="34" charset="0"/>
                <a:ea typeface="Tahoma" pitchFamily="34" charset="0"/>
                <a:cs typeface="Tahoma" pitchFamily="34" charset="0"/>
              </a:rPr>
              <a:t>) trasferisce un patrimonio al gestore (</a:t>
            </a:r>
            <a:r>
              <a:rPr lang="it-IT" sz="1800" b="0" dirty="0" err="1">
                <a:solidFill>
                  <a:srgbClr val="002060"/>
                </a:solidFill>
                <a:latin typeface="Tahoma" pitchFamily="34" charset="0"/>
                <a:ea typeface="Tahoma" pitchFamily="34" charset="0"/>
                <a:cs typeface="Tahoma" pitchFamily="34" charset="0"/>
              </a:rPr>
              <a:t>trustee</a:t>
            </a:r>
            <a:r>
              <a:rPr lang="it-IT" sz="1800" b="0" dirty="0">
                <a:solidFill>
                  <a:srgbClr val="002060"/>
                </a:solidFill>
                <a:latin typeface="Tahoma" pitchFamily="34" charset="0"/>
                <a:ea typeface="Tahoma" pitchFamily="34" charset="0"/>
                <a:cs typeface="Tahoma" pitchFamily="34" charset="0"/>
              </a:rPr>
              <a:t>) che lo amministra e lo gestisce per il raggiungimento di uno scopo o nell’interesse di uno o più beneficiari (beneficiario)</a:t>
            </a:r>
          </a:p>
        </p:txBody>
      </p:sp>
      <p:sp>
        <p:nvSpPr>
          <p:cNvPr id="10" name="Text Box 9"/>
          <p:cNvSpPr txBox="1">
            <a:spLocks noChangeArrowheads="1"/>
          </p:cNvSpPr>
          <p:nvPr/>
        </p:nvSpPr>
        <p:spPr bwMode="auto">
          <a:xfrm>
            <a:off x="2339975" y="2852738"/>
            <a:ext cx="3600450" cy="576262"/>
          </a:xfrm>
          <a:prstGeom prst="rect">
            <a:avLst/>
          </a:prstGeom>
          <a:noFill/>
          <a:ln w="9525" algn="ctr">
            <a:noFill/>
            <a:miter lim="800000"/>
            <a:headEnd/>
            <a:tailEnd/>
          </a:ln>
          <a:effectLst/>
        </p:spPr>
        <p:txBody>
          <a:bodyPr anchor="ctr"/>
          <a:lstStyle/>
          <a:p>
            <a:pPr algn="ctr"/>
            <a:r>
              <a:rPr lang="it-IT" sz="1800" b="1">
                <a:solidFill>
                  <a:srgbClr val="002060"/>
                </a:solidFill>
                <a:latin typeface="Tahoma" pitchFamily="34" charset="0"/>
                <a:ea typeface="Tahoma" pitchFamily="34" charset="0"/>
                <a:cs typeface="Tahoma" pitchFamily="34" charset="0"/>
              </a:rPr>
              <a:t>Sdoppiamento della proprietà</a:t>
            </a:r>
            <a:r>
              <a:rPr lang="it-IT" sz="1800">
                <a:solidFill>
                  <a:srgbClr val="002060"/>
                </a:solidFill>
                <a:latin typeface="Tahoma" pitchFamily="34" charset="0"/>
                <a:ea typeface="Tahoma" pitchFamily="34" charset="0"/>
                <a:cs typeface="Tahoma" pitchFamily="34" charset="0"/>
              </a:rPr>
              <a:t> (dual ownership)</a:t>
            </a:r>
          </a:p>
        </p:txBody>
      </p:sp>
      <p:sp>
        <p:nvSpPr>
          <p:cNvPr id="11" name="Oval 10"/>
          <p:cNvSpPr>
            <a:spLocks noChangeArrowheads="1"/>
          </p:cNvSpPr>
          <p:nvPr/>
        </p:nvSpPr>
        <p:spPr bwMode="auto">
          <a:xfrm>
            <a:off x="2916238" y="3644900"/>
            <a:ext cx="2449512" cy="2420938"/>
          </a:xfrm>
          <a:prstGeom prst="ellipse">
            <a:avLst/>
          </a:prstGeom>
          <a:noFill/>
          <a:ln w="9525">
            <a:solidFill>
              <a:srgbClr val="FF6600"/>
            </a:solidFill>
            <a:round/>
            <a:headEnd/>
            <a:tailEnd/>
          </a:ln>
          <a:effectLst/>
        </p:spPr>
        <p:txBody>
          <a:bodyPr wrap="none" anchor="ctr"/>
          <a:lstStyle/>
          <a:p>
            <a:endParaRPr lang="it-IT" sz="1800">
              <a:solidFill>
                <a:srgbClr val="002060"/>
              </a:solidFill>
              <a:latin typeface="Tahoma" pitchFamily="34" charset="0"/>
              <a:ea typeface="Tahoma" pitchFamily="34" charset="0"/>
              <a:cs typeface="Tahoma" pitchFamily="34" charset="0"/>
            </a:endParaRPr>
          </a:p>
        </p:txBody>
      </p:sp>
      <p:sp>
        <p:nvSpPr>
          <p:cNvPr id="12" name="Text Box 11"/>
          <p:cNvSpPr txBox="1">
            <a:spLocks noChangeArrowheads="1"/>
          </p:cNvSpPr>
          <p:nvPr/>
        </p:nvSpPr>
        <p:spPr bwMode="auto">
          <a:xfrm>
            <a:off x="3203575" y="4221163"/>
            <a:ext cx="1223963" cy="503237"/>
          </a:xfrm>
          <a:prstGeom prst="rect">
            <a:avLst/>
          </a:prstGeom>
          <a:noFill/>
          <a:ln w="9525" algn="ctr">
            <a:noFill/>
            <a:miter lim="800000"/>
            <a:headEnd/>
            <a:tailEnd/>
          </a:ln>
          <a:effectLst/>
        </p:spPr>
        <p:txBody>
          <a:bodyPr anchor="ctr"/>
          <a:lstStyle/>
          <a:p>
            <a:r>
              <a:rPr lang="it-IT" sz="1800" b="1">
                <a:solidFill>
                  <a:srgbClr val="002060"/>
                </a:solidFill>
                <a:latin typeface="Tahoma" pitchFamily="34" charset="0"/>
                <a:ea typeface="Tahoma" pitchFamily="34" charset="0"/>
                <a:cs typeface="Tahoma" pitchFamily="34" charset="0"/>
              </a:rPr>
              <a:t>Diritto giuridico</a:t>
            </a:r>
          </a:p>
          <a:p>
            <a:endParaRPr lang="it-IT" sz="1800">
              <a:solidFill>
                <a:srgbClr val="002060"/>
              </a:solidFill>
              <a:latin typeface="Tahoma" pitchFamily="34" charset="0"/>
              <a:ea typeface="Tahoma" pitchFamily="34" charset="0"/>
              <a:cs typeface="Tahoma" pitchFamily="34" charset="0"/>
            </a:endParaRPr>
          </a:p>
        </p:txBody>
      </p:sp>
      <p:sp>
        <p:nvSpPr>
          <p:cNvPr id="13" name="Text Box 12"/>
          <p:cNvSpPr txBox="1">
            <a:spLocks noChangeArrowheads="1"/>
          </p:cNvSpPr>
          <p:nvPr/>
        </p:nvSpPr>
        <p:spPr bwMode="auto">
          <a:xfrm>
            <a:off x="3708400" y="5086350"/>
            <a:ext cx="1871663" cy="574675"/>
          </a:xfrm>
          <a:prstGeom prst="rect">
            <a:avLst/>
          </a:prstGeom>
          <a:noFill/>
          <a:ln w="9525" algn="ctr">
            <a:noFill/>
            <a:miter lim="800000"/>
            <a:headEnd/>
            <a:tailEnd/>
          </a:ln>
          <a:effectLst/>
        </p:spPr>
        <p:txBody>
          <a:bodyPr anchor="ctr"/>
          <a:lstStyle/>
          <a:p>
            <a:r>
              <a:rPr lang="it-IT" sz="1800" b="1">
                <a:solidFill>
                  <a:srgbClr val="002060"/>
                </a:solidFill>
                <a:latin typeface="Tahoma" pitchFamily="34" charset="0"/>
                <a:ea typeface="Tahoma" pitchFamily="34" charset="0"/>
                <a:cs typeface="Tahoma" pitchFamily="34" charset="0"/>
              </a:rPr>
              <a:t>Diritto economico</a:t>
            </a:r>
          </a:p>
        </p:txBody>
      </p:sp>
      <p:sp>
        <p:nvSpPr>
          <p:cNvPr id="14" name="Line 13"/>
          <p:cNvSpPr>
            <a:spLocks noChangeShapeType="1"/>
          </p:cNvSpPr>
          <p:nvPr/>
        </p:nvSpPr>
        <p:spPr bwMode="auto">
          <a:xfrm flipV="1">
            <a:off x="3132138" y="4148138"/>
            <a:ext cx="1944687" cy="1296987"/>
          </a:xfrm>
          <a:prstGeom prst="line">
            <a:avLst/>
          </a:prstGeom>
          <a:noFill/>
          <a:ln w="9525">
            <a:solidFill>
              <a:srgbClr val="FF6600"/>
            </a:solidFill>
            <a:round/>
            <a:headEnd/>
            <a:tailEnd/>
          </a:ln>
          <a:effectLst/>
        </p:spPr>
        <p:txBody>
          <a:bodyPr/>
          <a:lstStyle/>
          <a:p>
            <a:endParaRPr lang="it-IT" sz="1800">
              <a:solidFill>
                <a:srgbClr val="002060"/>
              </a:solidFill>
              <a:latin typeface="Tahoma" pitchFamily="34" charset="0"/>
              <a:ea typeface="Tahoma" pitchFamily="34" charset="0"/>
              <a:cs typeface="Tahoma" pitchFamily="34" charset="0"/>
            </a:endParaRPr>
          </a:p>
        </p:txBody>
      </p:sp>
      <p:sp>
        <p:nvSpPr>
          <p:cNvPr id="15" name="Rectangle 14"/>
          <p:cNvSpPr>
            <a:spLocks noChangeArrowheads="1"/>
          </p:cNvSpPr>
          <p:nvPr/>
        </p:nvSpPr>
        <p:spPr bwMode="auto">
          <a:xfrm>
            <a:off x="754063" y="3508375"/>
            <a:ext cx="1873250" cy="1200329"/>
          </a:xfrm>
          <a:prstGeom prst="rect">
            <a:avLst/>
          </a:prstGeom>
          <a:noFill/>
          <a:ln w="9525">
            <a:noFill/>
            <a:miter lim="800000"/>
            <a:headEnd/>
            <a:tailEnd/>
          </a:ln>
          <a:effectLst/>
        </p:spPr>
        <p:txBody>
          <a:bodyPr>
            <a:spAutoFit/>
          </a:bodyPr>
          <a:lstStyle/>
          <a:p>
            <a:pPr algn="ctr"/>
            <a:r>
              <a:rPr lang="it-IT" sz="1800">
                <a:solidFill>
                  <a:srgbClr val="002060"/>
                </a:solidFill>
                <a:latin typeface="Tahoma" pitchFamily="34" charset="0"/>
                <a:ea typeface="Tahoma" pitchFamily="34" charset="0"/>
                <a:cs typeface="Tahoma" pitchFamily="34" charset="0"/>
              </a:rPr>
              <a:t>legal ownership: spetta al trustee</a:t>
            </a:r>
          </a:p>
        </p:txBody>
      </p:sp>
      <p:sp>
        <p:nvSpPr>
          <p:cNvPr id="16" name="Rectangle 15"/>
          <p:cNvSpPr>
            <a:spLocks noChangeArrowheads="1"/>
          </p:cNvSpPr>
          <p:nvPr/>
        </p:nvSpPr>
        <p:spPr bwMode="auto">
          <a:xfrm>
            <a:off x="5435600" y="5516563"/>
            <a:ext cx="2735263" cy="923330"/>
          </a:xfrm>
          <a:prstGeom prst="rect">
            <a:avLst/>
          </a:prstGeom>
          <a:noFill/>
          <a:ln w="9525">
            <a:noFill/>
            <a:miter lim="800000"/>
            <a:headEnd/>
            <a:tailEnd/>
          </a:ln>
          <a:effectLst/>
        </p:spPr>
        <p:txBody>
          <a:bodyPr>
            <a:spAutoFit/>
          </a:bodyPr>
          <a:lstStyle/>
          <a:p>
            <a:pPr algn="ctr"/>
            <a:r>
              <a:rPr lang="it-IT" sz="1800">
                <a:solidFill>
                  <a:srgbClr val="002060"/>
                </a:solidFill>
                <a:latin typeface="Tahoma" pitchFamily="34" charset="0"/>
                <a:ea typeface="Tahoma" pitchFamily="34" charset="0"/>
                <a:cs typeface="Tahoma" pitchFamily="34" charset="0"/>
              </a:rPr>
              <a:t>equitable ownership: spetta allo scopo o al beneficiario</a:t>
            </a:r>
          </a:p>
        </p:txBody>
      </p:sp>
      <p:sp>
        <p:nvSpPr>
          <p:cNvPr id="17" name="Line 16"/>
          <p:cNvSpPr>
            <a:spLocks noChangeShapeType="1"/>
          </p:cNvSpPr>
          <p:nvPr/>
        </p:nvSpPr>
        <p:spPr bwMode="auto">
          <a:xfrm>
            <a:off x="4932363" y="5373688"/>
            <a:ext cx="574675" cy="287337"/>
          </a:xfrm>
          <a:prstGeom prst="line">
            <a:avLst/>
          </a:prstGeom>
          <a:noFill/>
          <a:ln w="9525">
            <a:solidFill>
              <a:schemeClr val="tx1"/>
            </a:solidFill>
            <a:round/>
            <a:headEnd/>
            <a:tailEnd type="triangle" w="med" len="med"/>
          </a:ln>
          <a:effectLst/>
        </p:spPr>
        <p:txBody>
          <a:bodyPr/>
          <a:lstStyle/>
          <a:p>
            <a:endParaRPr lang="it-IT" sz="1800">
              <a:solidFill>
                <a:srgbClr val="002060"/>
              </a:solidFill>
              <a:latin typeface="Tahoma" pitchFamily="34" charset="0"/>
              <a:ea typeface="Tahoma" pitchFamily="34" charset="0"/>
              <a:cs typeface="Tahoma" pitchFamily="34" charset="0"/>
            </a:endParaRPr>
          </a:p>
        </p:txBody>
      </p:sp>
      <p:sp>
        <p:nvSpPr>
          <p:cNvPr id="18" name="Line 17"/>
          <p:cNvSpPr>
            <a:spLocks noChangeShapeType="1"/>
          </p:cNvSpPr>
          <p:nvPr/>
        </p:nvSpPr>
        <p:spPr bwMode="auto">
          <a:xfrm flipH="1" flipV="1">
            <a:off x="2555875" y="3932238"/>
            <a:ext cx="647700" cy="431800"/>
          </a:xfrm>
          <a:prstGeom prst="line">
            <a:avLst/>
          </a:prstGeom>
          <a:noFill/>
          <a:ln w="9525">
            <a:solidFill>
              <a:schemeClr val="tx1"/>
            </a:solidFill>
            <a:round/>
            <a:headEnd/>
            <a:tailEnd type="triangle" w="med" len="med"/>
          </a:ln>
          <a:effectLst/>
        </p:spPr>
        <p:txBody>
          <a:bodyPr/>
          <a:lstStyle/>
          <a:p>
            <a:endParaRPr lang="it-IT" sz="1800">
              <a:solidFill>
                <a:srgbClr val="002060"/>
              </a:solidFill>
              <a:latin typeface="Tahoma" pitchFamily="34" charset="0"/>
              <a:ea typeface="Tahoma" pitchFamily="34" charset="0"/>
              <a:cs typeface="Tahoma" pitchFamily="34" charset="0"/>
            </a:endParaRPr>
          </a:p>
        </p:txBody>
      </p:sp>
      <p:sp>
        <p:nvSpPr>
          <p:cNvPr id="20" name="Text Box 3"/>
          <p:cNvSpPr txBox="1">
            <a:spLocks noChangeArrowheads="1"/>
          </p:cNvSpPr>
          <p:nvPr/>
        </p:nvSpPr>
        <p:spPr bwMode="auto">
          <a:xfrm>
            <a:off x="209211" y="375802"/>
            <a:ext cx="5088252" cy="400110"/>
          </a:xfrm>
          <a:prstGeom prst="rect">
            <a:avLst/>
          </a:prstGeom>
          <a:noFill/>
          <a:ln w="9525">
            <a:noFill/>
            <a:miter lim="800000"/>
            <a:headEnd/>
            <a:tailEnd/>
          </a:ln>
          <a:effectLst/>
        </p:spPr>
        <p:txBody>
          <a:bodyPr wrap="none">
            <a:spAutoFit/>
          </a:bodyPr>
          <a:lstStyle/>
          <a:p>
            <a:r>
              <a:rPr lang="it-IT" sz="2000" i="0" dirty="0" smtClean="0">
                <a:solidFill>
                  <a:srgbClr val="002060"/>
                </a:solidFill>
                <a:latin typeface="Tahoma" pitchFamily="34" charset="0"/>
              </a:rPr>
              <a:t>UD2_ </a:t>
            </a:r>
            <a:r>
              <a:rPr lang="it-IT" sz="2000" dirty="0" smtClean="0">
                <a:solidFill>
                  <a:srgbClr val="002060"/>
                </a:solidFill>
                <a:latin typeface="Tahoma" pitchFamily="34" charset="0"/>
              </a:rPr>
              <a:t>L</a:t>
            </a:r>
            <a:r>
              <a:rPr lang="it-IT" sz="2000" i="0" dirty="0" smtClean="0">
                <a:solidFill>
                  <a:srgbClr val="002060"/>
                </a:solidFill>
                <a:latin typeface="Tahoma" pitchFamily="34" charset="0"/>
              </a:rPr>
              <a:t>e strategie per la segregazione</a:t>
            </a:r>
            <a:endParaRPr lang="it-IT" sz="2000" i="0" dirty="0">
              <a:solidFill>
                <a:srgbClr val="002060"/>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500"/>
                                        <p:tgtEl>
                                          <p:spTgt spid="11"/>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ox(in)">
                                      <p:cBhvr>
                                        <p:cTn id="18" dur="500"/>
                                        <p:tgtEl>
                                          <p:spTgt spid="12"/>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ox(in)">
                                      <p:cBhvr>
                                        <p:cTn id="21" dur="500"/>
                                        <p:tgtEl>
                                          <p:spTgt spid="13"/>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ox(in)">
                                      <p:cBhvr>
                                        <p:cTn id="24" dur="500"/>
                                        <p:tgtEl>
                                          <p:spTgt spid="14"/>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ox(in)">
                                      <p:cBhvr>
                                        <p:cTn id="27" dur="500"/>
                                        <p:tgtEl>
                                          <p:spTgt spid="15"/>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ox(in)">
                                      <p:cBhvr>
                                        <p:cTn id="30" dur="500"/>
                                        <p:tgtEl>
                                          <p:spTgt spid="16"/>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ox(in)">
                                      <p:cBhvr>
                                        <p:cTn id="33" dur="500"/>
                                        <p:tgtEl>
                                          <p:spTgt spid="17"/>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ox(in)">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P spid="13" grpId="0"/>
      <p:bldP spid="14" grpId="0" animBg="1"/>
      <p:bldP spid="15" grpId="0"/>
      <p:bldP spid="16" grpId="0"/>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
          <p:cNvSpPr txBox="1">
            <a:spLocks noChangeArrowheads="1"/>
          </p:cNvSpPr>
          <p:nvPr/>
        </p:nvSpPr>
        <p:spPr bwMode="auto">
          <a:xfrm>
            <a:off x="222236" y="928670"/>
            <a:ext cx="1890261" cy="369332"/>
          </a:xfrm>
          <a:prstGeom prst="rect">
            <a:avLst/>
          </a:prstGeom>
          <a:noFill/>
          <a:ln w="9525">
            <a:noFill/>
            <a:miter lim="800000"/>
            <a:headEnd/>
            <a:tailEnd/>
          </a:ln>
          <a:effectLst/>
        </p:spPr>
        <p:txBody>
          <a:bodyPr wrap="none">
            <a:spAutoFit/>
          </a:bodyPr>
          <a:lstStyle/>
          <a:p>
            <a:r>
              <a:rPr lang="it-IT" sz="1800" dirty="0" smtClean="0">
                <a:solidFill>
                  <a:srgbClr val="002060"/>
                </a:solidFill>
                <a:latin typeface="Tahoma" pitchFamily="34" charset="0"/>
              </a:rPr>
              <a:t>Trust: soggetti</a:t>
            </a:r>
            <a:endParaRPr lang="it-IT" sz="1800" dirty="0">
              <a:solidFill>
                <a:srgbClr val="002060"/>
              </a:solidFill>
              <a:latin typeface="Tahoma" pitchFamily="34" charset="0"/>
            </a:endParaRPr>
          </a:p>
        </p:txBody>
      </p:sp>
      <p:cxnSp>
        <p:nvCxnSpPr>
          <p:cNvPr id="19" name="AutoShape 8"/>
          <p:cNvCxnSpPr>
            <a:cxnSpLocks noChangeShapeType="1"/>
          </p:cNvCxnSpPr>
          <p:nvPr/>
        </p:nvCxnSpPr>
        <p:spPr bwMode="auto">
          <a:xfrm rot="5400000">
            <a:off x="7555706" y="4118770"/>
            <a:ext cx="695325" cy="684212"/>
          </a:xfrm>
          <a:prstGeom prst="bentConnector3">
            <a:avLst>
              <a:gd name="adj1" fmla="val 50000"/>
            </a:avLst>
          </a:prstGeom>
          <a:noFill/>
          <a:ln w="9525">
            <a:solidFill>
              <a:schemeClr val="tx1"/>
            </a:solidFill>
            <a:prstDash val="lgDash"/>
            <a:miter lim="800000"/>
            <a:headEnd/>
            <a:tailEnd type="triangle" w="med" len="med"/>
          </a:ln>
          <a:effectLst/>
        </p:spPr>
      </p:cxnSp>
      <p:sp>
        <p:nvSpPr>
          <p:cNvPr id="22" name="Rectangle 9"/>
          <p:cNvSpPr>
            <a:spLocks noChangeArrowheads="1"/>
          </p:cNvSpPr>
          <p:nvPr/>
        </p:nvSpPr>
        <p:spPr bwMode="auto">
          <a:xfrm>
            <a:off x="215900" y="3411538"/>
            <a:ext cx="1728788" cy="762000"/>
          </a:xfrm>
          <a:prstGeom prst="rect">
            <a:avLst/>
          </a:prstGeom>
          <a:solidFill>
            <a:srgbClr val="FF6600"/>
          </a:solidFill>
          <a:ln w="9525" algn="ctr">
            <a:noFill/>
            <a:miter lim="800000"/>
            <a:headEnd/>
            <a:tailEnd/>
          </a:ln>
          <a:effectLst/>
        </p:spPr>
        <p:txBody>
          <a:bodyPr wrap="none" anchor="ctr"/>
          <a:lstStyle/>
          <a:p>
            <a:pPr algn="ctr"/>
            <a:r>
              <a:rPr lang="it-IT" sz="1800">
                <a:solidFill>
                  <a:schemeClr val="bg1"/>
                </a:solidFill>
                <a:latin typeface="Tahoma" pitchFamily="34" charset="0"/>
                <a:ea typeface="Tahoma" pitchFamily="34" charset="0"/>
                <a:cs typeface="Tahoma" pitchFamily="34" charset="0"/>
              </a:rPr>
              <a:t>SETTLOR</a:t>
            </a:r>
          </a:p>
        </p:txBody>
      </p:sp>
      <p:sp>
        <p:nvSpPr>
          <p:cNvPr id="23" name="Text Box 10"/>
          <p:cNvSpPr txBox="1">
            <a:spLocks noChangeArrowheads="1"/>
          </p:cNvSpPr>
          <p:nvPr/>
        </p:nvSpPr>
        <p:spPr bwMode="auto">
          <a:xfrm>
            <a:off x="5883275" y="1535113"/>
            <a:ext cx="2514600" cy="923330"/>
          </a:xfrm>
          <a:prstGeom prst="rect">
            <a:avLst/>
          </a:prstGeom>
          <a:noFill/>
          <a:ln w="9525" algn="ctr">
            <a:noFill/>
            <a:miter lim="800000"/>
            <a:headEnd/>
            <a:tailEnd/>
          </a:ln>
          <a:effectLst/>
        </p:spPr>
        <p:txBody>
          <a:bodyPr>
            <a:spAutoFit/>
          </a:bodyPr>
          <a:lstStyle/>
          <a:p>
            <a:pPr algn="ctr"/>
            <a:r>
              <a:rPr lang="it-IT" sz="1800" dirty="0">
                <a:solidFill>
                  <a:srgbClr val="002060"/>
                </a:solidFill>
                <a:latin typeface="Tahoma" pitchFamily="34" charset="0"/>
                <a:ea typeface="Tahoma" pitchFamily="34" charset="0"/>
                <a:cs typeface="Tahoma" pitchFamily="34" charset="0"/>
              </a:rPr>
              <a:t>Potere di revoca e controllo sul </a:t>
            </a:r>
            <a:r>
              <a:rPr lang="it-IT" sz="1800" dirty="0" err="1">
                <a:solidFill>
                  <a:srgbClr val="002060"/>
                </a:solidFill>
                <a:latin typeface="Tahoma" pitchFamily="34" charset="0"/>
                <a:ea typeface="Tahoma" pitchFamily="34" charset="0"/>
                <a:cs typeface="Tahoma" pitchFamily="34" charset="0"/>
              </a:rPr>
              <a:t>Trustee</a:t>
            </a:r>
            <a:endParaRPr lang="it-IT" sz="1800" dirty="0">
              <a:solidFill>
                <a:srgbClr val="002060"/>
              </a:solidFill>
              <a:latin typeface="Tahoma" pitchFamily="34" charset="0"/>
              <a:ea typeface="Tahoma" pitchFamily="34" charset="0"/>
              <a:cs typeface="Tahoma" pitchFamily="34" charset="0"/>
            </a:endParaRPr>
          </a:p>
        </p:txBody>
      </p:sp>
      <p:sp>
        <p:nvSpPr>
          <p:cNvPr id="24" name="Rectangle 11"/>
          <p:cNvSpPr>
            <a:spLocks noChangeArrowheads="1"/>
          </p:cNvSpPr>
          <p:nvPr/>
        </p:nvSpPr>
        <p:spPr bwMode="auto">
          <a:xfrm>
            <a:off x="7092281" y="3376613"/>
            <a:ext cx="1872208" cy="800100"/>
          </a:xfrm>
          <a:prstGeom prst="rect">
            <a:avLst/>
          </a:prstGeom>
          <a:solidFill>
            <a:srgbClr val="FF6600"/>
          </a:solidFill>
          <a:ln w="9525" algn="ctr">
            <a:noFill/>
            <a:miter lim="800000"/>
            <a:headEnd/>
            <a:tailEnd/>
          </a:ln>
          <a:effectLst/>
        </p:spPr>
        <p:txBody>
          <a:bodyPr wrap="none" anchor="ctr"/>
          <a:lstStyle/>
          <a:p>
            <a:pPr algn="ctr"/>
            <a:r>
              <a:rPr lang="it-IT" sz="1800">
                <a:solidFill>
                  <a:schemeClr val="bg1"/>
                </a:solidFill>
                <a:latin typeface="Tahoma" pitchFamily="34" charset="0"/>
                <a:ea typeface="Tahoma" pitchFamily="34" charset="0"/>
                <a:cs typeface="Tahoma" pitchFamily="34" charset="0"/>
              </a:rPr>
              <a:t>BENEFICIARIO </a:t>
            </a:r>
          </a:p>
          <a:p>
            <a:pPr algn="ctr"/>
            <a:r>
              <a:rPr lang="it-IT" sz="1800">
                <a:solidFill>
                  <a:schemeClr val="bg1"/>
                </a:solidFill>
                <a:latin typeface="Tahoma" pitchFamily="34" charset="0"/>
                <a:ea typeface="Tahoma" pitchFamily="34" charset="0"/>
                <a:cs typeface="Tahoma" pitchFamily="34" charset="0"/>
              </a:rPr>
              <a:t>O SCOPO</a:t>
            </a:r>
          </a:p>
        </p:txBody>
      </p:sp>
      <p:sp>
        <p:nvSpPr>
          <p:cNvPr id="25" name="Rectangle 12"/>
          <p:cNvSpPr>
            <a:spLocks noChangeArrowheads="1"/>
          </p:cNvSpPr>
          <p:nvPr/>
        </p:nvSpPr>
        <p:spPr bwMode="auto">
          <a:xfrm>
            <a:off x="4032250" y="3389313"/>
            <a:ext cx="1684338" cy="762000"/>
          </a:xfrm>
          <a:prstGeom prst="rect">
            <a:avLst/>
          </a:prstGeom>
          <a:solidFill>
            <a:srgbClr val="FF6600"/>
          </a:solidFill>
          <a:ln w="9525" algn="ctr">
            <a:noFill/>
            <a:miter lim="800000"/>
            <a:headEnd/>
            <a:tailEnd/>
          </a:ln>
          <a:effectLst/>
        </p:spPr>
        <p:txBody>
          <a:bodyPr wrap="none" anchor="ctr"/>
          <a:lstStyle/>
          <a:p>
            <a:pPr algn="ctr"/>
            <a:r>
              <a:rPr lang="it-IT" sz="1800">
                <a:solidFill>
                  <a:schemeClr val="bg1"/>
                </a:solidFill>
                <a:latin typeface="Tahoma" pitchFamily="34" charset="0"/>
                <a:ea typeface="Tahoma" pitchFamily="34" charset="0"/>
                <a:cs typeface="Tahoma" pitchFamily="34" charset="0"/>
              </a:rPr>
              <a:t>TRUSTEE</a:t>
            </a:r>
          </a:p>
        </p:txBody>
      </p:sp>
      <p:cxnSp>
        <p:nvCxnSpPr>
          <p:cNvPr id="26" name="AutoShape 13"/>
          <p:cNvCxnSpPr>
            <a:cxnSpLocks noChangeShapeType="1"/>
            <a:stCxn id="28" idx="2"/>
            <a:endCxn id="25" idx="0"/>
          </p:cNvCxnSpPr>
          <p:nvPr/>
        </p:nvCxnSpPr>
        <p:spPr bwMode="auto">
          <a:xfrm rot="16200000" flipH="1">
            <a:off x="3544888" y="2058988"/>
            <a:ext cx="990600" cy="1670050"/>
          </a:xfrm>
          <a:prstGeom prst="bentConnector3">
            <a:avLst>
              <a:gd name="adj1" fmla="val 50000"/>
            </a:avLst>
          </a:prstGeom>
          <a:noFill/>
          <a:ln w="9525">
            <a:solidFill>
              <a:schemeClr val="tx1"/>
            </a:solidFill>
            <a:miter lim="800000"/>
            <a:headEnd/>
            <a:tailEnd type="triangle" w="med" len="med"/>
          </a:ln>
          <a:effectLst/>
        </p:spPr>
      </p:cxnSp>
      <p:sp>
        <p:nvSpPr>
          <p:cNvPr id="27" name="Text Box 14"/>
          <p:cNvSpPr txBox="1">
            <a:spLocks noChangeArrowheads="1"/>
          </p:cNvSpPr>
          <p:nvPr/>
        </p:nvSpPr>
        <p:spPr bwMode="auto">
          <a:xfrm>
            <a:off x="4892675" y="4913313"/>
            <a:ext cx="3879850" cy="1477328"/>
          </a:xfrm>
          <a:prstGeom prst="rect">
            <a:avLst/>
          </a:prstGeom>
          <a:noFill/>
          <a:ln w="9525" algn="ctr">
            <a:noFill/>
            <a:miter lim="800000"/>
            <a:headEnd/>
            <a:tailEnd/>
          </a:ln>
          <a:effectLst/>
        </p:spPr>
        <p:txBody>
          <a:bodyPr>
            <a:spAutoFit/>
          </a:bodyPr>
          <a:lstStyle/>
          <a:p>
            <a:pPr algn="ctr"/>
            <a:r>
              <a:rPr lang="it-IT" sz="1800" dirty="0">
                <a:solidFill>
                  <a:srgbClr val="002060"/>
                </a:solidFill>
                <a:latin typeface="Tahoma" pitchFamily="34" charset="0"/>
                <a:ea typeface="Tahoma" pitchFamily="34" charset="0"/>
                <a:cs typeface="Tahoma" pitchFamily="34" charset="0"/>
              </a:rPr>
              <a:t>Obbligo gestionale con rendiconto in merito al rispetto delle finalità stabilite nell’atto </a:t>
            </a:r>
            <a:r>
              <a:rPr lang="it-IT" sz="1800" dirty="0" err="1">
                <a:solidFill>
                  <a:srgbClr val="002060"/>
                </a:solidFill>
                <a:latin typeface="Tahoma" pitchFamily="34" charset="0"/>
                <a:ea typeface="Tahoma" pitchFamily="34" charset="0"/>
                <a:cs typeface="Tahoma" pitchFamily="34" charset="0"/>
              </a:rPr>
              <a:t>istitutorio</a:t>
            </a:r>
            <a:r>
              <a:rPr lang="it-IT" sz="1800" dirty="0">
                <a:solidFill>
                  <a:srgbClr val="002060"/>
                </a:solidFill>
                <a:latin typeface="Tahoma" pitchFamily="34" charset="0"/>
                <a:ea typeface="Tahoma" pitchFamily="34" charset="0"/>
                <a:cs typeface="Tahoma" pitchFamily="34" charset="0"/>
              </a:rPr>
              <a:t> </a:t>
            </a:r>
            <a:r>
              <a:rPr lang="it-IT" sz="1800" u="sng" dirty="0">
                <a:solidFill>
                  <a:srgbClr val="002060"/>
                </a:solidFill>
                <a:latin typeface="Tahoma" pitchFamily="34" charset="0"/>
                <a:ea typeface="Tahoma" pitchFamily="34" charset="0"/>
                <a:cs typeface="Tahoma" pitchFamily="34" charset="0"/>
              </a:rPr>
              <a:t>tra vivi o </a:t>
            </a:r>
            <a:r>
              <a:rPr lang="it-IT" sz="1800" u="sng" dirty="0" err="1">
                <a:solidFill>
                  <a:srgbClr val="002060"/>
                </a:solidFill>
                <a:latin typeface="Tahoma" pitchFamily="34" charset="0"/>
                <a:ea typeface="Tahoma" pitchFamily="34" charset="0"/>
                <a:cs typeface="Tahoma" pitchFamily="34" charset="0"/>
              </a:rPr>
              <a:t>mortis</a:t>
            </a:r>
            <a:r>
              <a:rPr lang="it-IT" sz="1800" u="sng" dirty="0">
                <a:solidFill>
                  <a:srgbClr val="002060"/>
                </a:solidFill>
                <a:latin typeface="Tahoma" pitchFamily="34" charset="0"/>
                <a:ea typeface="Tahoma" pitchFamily="34" charset="0"/>
                <a:cs typeface="Tahoma" pitchFamily="34" charset="0"/>
              </a:rPr>
              <a:t> causa</a:t>
            </a:r>
          </a:p>
        </p:txBody>
      </p:sp>
      <p:sp>
        <p:nvSpPr>
          <p:cNvPr id="28" name="AutoShape 15"/>
          <p:cNvSpPr>
            <a:spLocks noChangeArrowheads="1"/>
          </p:cNvSpPr>
          <p:nvPr/>
        </p:nvSpPr>
        <p:spPr bwMode="auto">
          <a:xfrm>
            <a:off x="2305050" y="1484313"/>
            <a:ext cx="1800225" cy="914400"/>
          </a:xfrm>
          <a:prstGeom prst="roundRect">
            <a:avLst>
              <a:gd name="adj" fmla="val 16667"/>
            </a:avLst>
          </a:prstGeom>
          <a:noFill/>
          <a:ln w="9525">
            <a:solidFill>
              <a:srgbClr val="FF6600"/>
            </a:solidFill>
            <a:round/>
            <a:headEnd/>
            <a:tailEnd/>
          </a:ln>
          <a:effectLst/>
        </p:spPr>
        <p:txBody>
          <a:bodyPr wrap="none" anchor="ctr"/>
          <a:lstStyle/>
          <a:p>
            <a:endParaRPr lang="it-IT" sz="1800">
              <a:solidFill>
                <a:srgbClr val="002060"/>
              </a:solidFill>
              <a:latin typeface="Tahoma" pitchFamily="34" charset="0"/>
              <a:ea typeface="Tahoma" pitchFamily="34" charset="0"/>
              <a:cs typeface="Tahoma" pitchFamily="34" charset="0"/>
            </a:endParaRPr>
          </a:p>
        </p:txBody>
      </p:sp>
      <p:sp>
        <p:nvSpPr>
          <p:cNvPr id="29" name="Text Box 16"/>
          <p:cNvSpPr txBox="1">
            <a:spLocks noChangeArrowheads="1"/>
          </p:cNvSpPr>
          <p:nvPr/>
        </p:nvSpPr>
        <p:spPr bwMode="auto">
          <a:xfrm>
            <a:off x="2119313" y="1743075"/>
            <a:ext cx="2057400" cy="369332"/>
          </a:xfrm>
          <a:prstGeom prst="rect">
            <a:avLst/>
          </a:prstGeom>
          <a:noFill/>
          <a:ln w="9525">
            <a:noFill/>
            <a:miter lim="800000"/>
            <a:headEnd/>
            <a:tailEnd/>
          </a:ln>
          <a:effectLst/>
        </p:spPr>
        <p:txBody>
          <a:bodyPr>
            <a:spAutoFit/>
          </a:bodyPr>
          <a:lstStyle/>
          <a:p>
            <a:pPr algn="ctr">
              <a:spcBef>
                <a:spcPct val="50000"/>
              </a:spcBef>
            </a:pPr>
            <a:r>
              <a:rPr lang="it-IT" sz="1800">
                <a:solidFill>
                  <a:srgbClr val="002060"/>
                </a:solidFill>
                <a:latin typeface="Tahoma" pitchFamily="34" charset="0"/>
                <a:ea typeface="Tahoma" pitchFamily="34" charset="0"/>
                <a:cs typeface="Tahoma" pitchFamily="34" charset="0"/>
              </a:rPr>
              <a:t>PROTECTOR</a:t>
            </a:r>
          </a:p>
        </p:txBody>
      </p:sp>
      <p:cxnSp>
        <p:nvCxnSpPr>
          <p:cNvPr id="30" name="AutoShape 17"/>
          <p:cNvCxnSpPr>
            <a:cxnSpLocks noChangeShapeType="1"/>
            <a:endCxn id="28" idx="3"/>
          </p:cNvCxnSpPr>
          <p:nvPr/>
        </p:nvCxnSpPr>
        <p:spPr bwMode="auto">
          <a:xfrm flipH="1" flipV="1">
            <a:off x="4105275" y="1941513"/>
            <a:ext cx="1244600" cy="6350"/>
          </a:xfrm>
          <a:prstGeom prst="straightConnector1">
            <a:avLst/>
          </a:prstGeom>
          <a:noFill/>
          <a:ln w="9525">
            <a:solidFill>
              <a:schemeClr val="tx1"/>
            </a:solidFill>
            <a:round/>
            <a:headEnd type="triangle" w="med" len="med"/>
            <a:tailEnd/>
          </a:ln>
          <a:effectLst/>
        </p:spPr>
      </p:cxnSp>
      <p:cxnSp>
        <p:nvCxnSpPr>
          <p:cNvPr id="31" name="AutoShape 18"/>
          <p:cNvCxnSpPr>
            <a:cxnSpLocks noChangeShapeType="1"/>
            <a:stCxn id="28" idx="2"/>
            <a:endCxn id="22" idx="0"/>
          </p:cNvCxnSpPr>
          <p:nvPr/>
        </p:nvCxnSpPr>
        <p:spPr bwMode="auto">
          <a:xfrm rot="5400000">
            <a:off x="1636713" y="1843088"/>
            <a:ext cx="1012825" cy="2124075"/>
          </a:xfrm>
          <a:prstGeom prst="bentConnector3">
            <a:avLst>
              <a:gd name="adj1" fmla="val 50000"/>
            </a:avLst>
          </a:prstGeom>
          <a:noFill/>
          <a:ln w="9525">
            <a:solidFill>
              <a:schemeClr val="tx1"/>
            </a:solidFill>
            <a:miter lim="800000"/>
            <a:headEnd/>
            <a:tailEnd type="triangle" w="med" len="med"/>
          </a:ln>
          <a:effectLst/>
        </p:spPr>
      </p:cxnSp>
      <p:cxnSp>
        <p:nvCxnSpPr>
          <p:cNvPr id="32" name="AutoShape 19"/>
          <p:cNvCxnSpPr>
            <a:cxnSpLocks noChangeShapeType="1"/>
            <a:stCxn id="25" idx="3"/>
            <a:endCxn id="24" idx="1"/>
          </p:cNvCxnSpPr>
          <p:nvPr/>
        </p:nvCxnSpPr>
        <p:spPr bwMode="auto">
          <a:xfrm>
            <a:off x="5716588" y="3770313"/>
            <a:ext cx="1375693" cy="6350"/>
          </a:xfrm>
          <a:prstGeom prst="bentConnector3">
            <a:avLst>
              <a:gd name="adj1" fmla="val 50000"/>
            </a:avLst>
          </a:prstGeom>
          <a:noFill/>
          <a:ln w="9525">
            <a:solidFill>
              <a:schemeClr val="tx1"/>
            </a:solidFill>
            <a:prstDash val="lgDash"/>
            <a:miter lim="800000"/>
            <a:headEnd/>
            <a:tailEnd type="triangle" w="med" len="med"/>
          </a:ln>
          <a:effectLst/>
        </p:spPr>
      </p:cxnSp>
      <p:cxnSp>
        <p:nvCxnSpPr>
          <p:cNvPr id="33" name="AutoShape 20"/>
          <p:cNvCxnSpPr>
            <a:cxnSpLocks noChangeShapeType="1"/>
            <a:stCxn id="25" idx="2"/>
            <a:endCxn id="27" idx="0"/>
          </p:cNvCxnSpPr>
          <p:nvPr/>
        </p:nvCxnSpPr>
        <p:spPr bwMode="auto">
          <a:xfrm rot="16200000" flipH="1">
            <a:off x="5472509" y="3553222"/>
            <a:ext cx="762000" cy="1958181"/>
          </a:xfrm>
          <a:prstGeom prst="bentConnector3">
            <a:avLst>
              <a:gd name="adj1" fmla="val 50000"/>
            </a:avLst>
          </a:prstGeom>
          <a:noFill/>
          <a:ln w="9525">
            <a:solidFill>
              <a:schemeClr val="tx1"/>
            </a:solidFill>
            <a:prstDash val="lgDash"/>
            <a:miter lim="800000"/>
            <a:headEnd/>
            <a:tailEnd type="triangle" w="med" len="med"/>
          </a:ln>
          <a:effectLst/>
        </p:spPr>
      </p:cxnSp>
      <p:sp>
        <p:nvSpPr>
          <p:cNvPr id="34" name="Text Box 21"/>
          <p:cNvSpPr txBox="1">
            <a:spLocks noChangeArrowheads="1"/>
          </p:cNvSpPr>
          <p:nvPr/>
        </p:nvSpPr>
        <p:spPr bwMode="auto">
          <a:xfrm>
            <a:off x="1006475" y="5078413"/>
            <a:ext cx="3886200" cy="369332"/>
          </a:xfrm>
          <a:prstGeom prst="rect">
            <a:avLst/>
          </a:prstGeom>
          <a:noFill/>
          <a:ln w="9525" algn="ctr">
            <a:noFill/>
            <a:miter lim="800000"/>
            <a:headEnd/>
            <a:tailEnd/>
          </a:ln>
          <a:effectLst/>
        </p:spPr>
        <p:txBody>
          <a:bodyPr>
            <a:spAutoFit/>
          </a:bodyPr>
          <a:lstStyle/>
          <a:p>
            <a:pPr algn="ctr"/>
            <a:r>
              <a:rPr lang="it-IT" sz="1800">
                <a:solidFill>
                  <a:srgbClr val="002060"/>
                </a:solidFill>
                <a:latin typeface="Tahoma" pitchFamily="34" charset="0"/>
                <a:ea typeface="Tahoma" pitchFamily="34" charset="0"/>
                <a:cs typeface="Tahoma" pitchFamily="34" charset="0"/>
              </a:rPr>
              <a:t>Proprietà del bene</a:t>
            </a:r>
          </a:p>
        </p:txBody>
      </p:sp>
      <p:cxnSp>
        <p:nvCxnSpPr>
          <p:cNvPr id="35" name="AutoShape 22"/>
          <p:cNvCxnSpPr>
            <a:cxnSpLocks noChangeShapeType="1"/>
            <a:stCxn id="25" idx="1"/>
            <a:endCxn id="34" idx="0"/>
          </p:cNvCxnSpPr>
          <p:nvPr/>
        </p:nvCxnSpPr>
        <p:spPr bwMode="auto">
          <a:xfrm rot="10800000" flipV="1">
            <a:off x="2949576" y="3770313"/>
            <a:ext cx="1082675" cy="1308100"/>
          </a:xfrm>
          <a:prstGeom prst="bentConnector2">
            <a:avLst/>
          </a:prstGeom>
          <a:noFill/>
          <a:ln w="9525">
            <a:solidFill>
              <a:schemeClr val="tx1"/>
            </a:solidFill>
            <a:miter lim="800000"/>
            <a:headEnd/>
            <a:tailEnd type="triangle" w="med" len="med"/>
          </a:ln>
          <a:effectLst/>
        </p:spPr>
      </p:cxnSp>
      <p:cxnSp>
        <p:nvCxnSpPr>
          <p:cNvPr id="36" name="AutoShape 23"/>
          <p:cNvCxnSpPr>
            <a:cxnSpLocks noChangeShapeType="1"/>
            <a:stCxn id="22" idx="3"/>
            <a:endCxn id="34" idx="0"/>
          </p:cNvCxnSpPr>
          <p:nvPr/>
        </p:nvCxnSpPr>
        <p:spPr bwMode="auto">
          <a:xfrm>
            <a:off x="1944688" y="3792538"/>
            <a:ext cx="1004887" cy="1285875"/>
          </a:xfrm>
          <a:prstGeom prst="bentConnector2">
            <a:avLst/>
          </a:prstGeom>
          <a:noFill/>
          <a:ln w="9525">
            <a:solidFill>
              <a:schemeClr val="tx1"/>
            </a:solidFill>
            <a:miter lim="800000"/>
            <a:headEnd/>
            <a:tailEnd type="triangle" w="med" len="med"/>
          </a:ln>
          <a:effectLst/>
        </p:spPr>
      </p:cxnSp>
      <p:pic>
        <p:nvPicPr>
          <p:cNvPr id="37" name="Picture 24" descr="regolamento">
            <a:hlinkClick r:id="rId3"/>
          </p:cNvPr>
          <p:cNvPicPr>
            <a:picLocks noChangeAspect="1" noChangeArrowheads="1"/>
          </p:cNvPicPr>
          <p:nvPr/>
        </p:nvPicPr>
        <p:blipFill>
          <a:blip r:embed="rId4" cstate="print"/>
          <a:srcRect/>
          <a:stretch>
            <a:fillRect/>
          </a:stretch>
        </p:blipFill>
        <p:spPr bwMode="auto">
          <a:xfrm>
            <a:off x="250825" y="5700713"/>
            <a:ext cx="1296988" cy="896937"/>
          </a:xfrm>
          <a:prstGeom prst="rect">
            <a:avLst/>
          </a:prstGeom>
          <a:noFill/>
        </p:spPr>
      </p:pic>
      <p:sp>
        <p:nvSpPr>
          <p:cNvPr id="38" name="Text Box 25"/>
          <p:cNvSpPr txBox="1">
            <a:spLocks noChangeArrowheads="1"/>
          </p:cNvSpPr>
          <p:nvPr/>
        </p:nvSpPr>
        <p:spPr bwMode="auto">
          <a:xfrm>
            <a:off x="-107950" y="5013325"/>
            <a:ext cx="2016125" cy="923330"/>
          </a:xfrm>
          <a:prstGeom prst="rect">
            <a:avLst/>
          </a:prstGeom>
          <a:noFill/>
          <a:ln w="9525" algn="ctr">
            <a:noFill/>
            <a:miter lim="800000"/>
            <a:headEnd/>
            <a:tailEnd/>
          </a:ln>
          <a:effectLst/>
        </p:spPr>
        <p:txBody>
          <a:bodyPr>
            <a:spAutoFit/>
          </a:bodyPr>
          <a:lstStyle/>
          <a:p>
            <a:pPr algn="ctr"/>
            <a:r>
              <a:rPr lang="it-IT" sz="1800" dirty="0">
                <a:solidFill>
                  <a:srgbClr val="002060"/>
                </a:solidFill>
                <a:latin typeface="Tahoma" pitchFamily="34" charset="0"/>
                <a:ea typeface="Tahoma" pitchFamily="34" charset="0"/>
                <a:cs typeface="Tahoma" pitchFamily="34" charset="0"/>
              </a:rPr>
              <a:t>atto istitutivo</a:t>
            </a:r>
          </a:p>
          <a:p>
            <a:pPr algn="ctr"/>
            <a:r>
              <a:rPr lang="it-IT" sz="1800" dirty="0">
                <a:solidFill>
                  <a:srgbClr val="002060"/>
                </a:solidFill>
                <a:latin typeface="Tahoma" pitchFamily="34" charset="0"/>
                <a:ea typeface="Tahoma" pitchFamily="34" charset="0"/>
                <a:cs typeface="Tahoma" pitchFamily="34" charset="0"/>
              </a:rPr>
              <a:t>+ </a:t>
            </a:r>
            <a:r>
              <a:rPr lang="it-IT" sz="1800" dirty="0" err="1">
                <a:solidFill>
                  <a:srgbClr val="002060"/>
                </a:solidFill>
                <a:latin typeface="Tahoma" pitchFamily="34" charset="0"/>
                <a:ea typeface="Tahoma" pitchFamily="34" charset="0"/>
                <a:cs typeface="Tahoma" pitchFamily="34" charset="0"/>
              </a:rPr>
              <a:t>letter</a:t>
            </a:r>
            <a:r>
              <a:rPr lang="it-IT" sz="1800" dirty="0">
                <a:solidFill>
                  <a:srgbClr val="002060"/>
                </a:solidFill>
                <a:latin typeface="Tahoma" pitchFamily="34" charset="0"/>
                <a:ea typeface="Tahoma" pitchFamily="34" charset="0"/>
                <a:cs typeface="Tahoma" pitchFamily="34" charset="0"/>
              </a:rPr>
              <a:t> </a:t>
            </a:r>
            <a:r>
              <a:rPr lang="it-IT" sz="1800" dirty="0" err="1">
                <a:solidFill>
                  <a:srgbClr val="002060"/>
                </a:solidFill>
                <a:latin typeface="Tahoma" pitchFamily="34" charset="0"/>
                <a:ea typeface="Tahoma" pitchFamily="34" charset="0"/>
                <a:cs typeface="Tahoma" pitchFamily="34" charset="0"/>
              </a:rPr>
              <a:t>of</a:t>
            </a:r>
            <a:r>
              <a:rPr lang="it-IT" sz="1800" dirty="0">
                <a:solidFill>
                  <a:srgbClr val="002060"/>
                </a:solidFill>
                <a:latin typeface="Tahoma" pitchFamily="34" charset="0"/>
                <a:ea typeface="Tahoma" pitchFamily="34" charset="0"/>
                <a:cs typeface="Tahoma" pitchFamily="34" charset="0"/>
              </a:rPr>
              <a:t> </a:t>
            </a:r>
            <a:r>
              <a:rPr lang="it-IT" sz="1800" dirty="0" err="1">
                <a:solidFill>
                  <a:srgbClr val="002060"/>
                </a:solidFill>
                <a:latin typeface="Tahoma" pitchFamily="34" charset="0"/>
                <a:ea typeface="Tahoma" pitchFamily="34" charset="0"/>
                <a:cs typeface="Tahoma" pitchFamily="34" charset="0"/>
              </a:rPr>
              <a:t>wishes</a:t>
            </a:r>
            <a:endParaRPr lang="it-IT" sz="1800" dirty="0">
              <a:solidFill>
                <a:srgbClr val="002060"/>
              </a:solidFill>
              <a:latin typeface="Tahoma" pitchFamily="34" charset="0"/>
              <a:ea typeface="Tahoma" pitchFamily="34" charset="0"/>
              <a:cs typeface="Tahoma" pitchFamily="34" charset="0"/>
            </a:endParaRPr>
          </a:p>
        </p:txBody>
      </p:sp>
      <p:pic>
        <p:nvPicPr>
          <p:cNvPr id="39" name="Picture 26" descr="bs01144_"/>
          <p:cNvPicPr>
            <a:picLocks noChangeAspect="1" noChangeArrowheads="1"/>
          </p:cNvPicPr>
          <p:nvPr/>
        </p:nvPicPr>
        <p:blipFill>
          <a:blip r:embed="rId5" cstate="print"/>
          <a:srcRect/>
          <a:stretch>
            <a:fillRect/>
          </a:stretch>
        </p:blipFill>
        <p:spPr bwMode="auto">
          <a:xfrm>
            <a:off x="2268538" y="5589588"/>
            <a:ext cx="1228725" cy="1065212"/>
          </a:xfrm>
          <a:prstGeom prst="rect">
            <a:avLst/>
          </a:prstGeom>
          <a:noFill/>
        </p:spPr>
      </p:pic>
      <p:sp>
        <p:nvSpPr>
          <p:cNvPr id="40" name="Line 27"/>
          <p:cNvSpPr>
            <a:spLocks noChangeShapeType="1"/>
          </p:cNvSpPr>
          <p:nvPr/>
        </p:nvSpPr>
        <p:spPr bwMode="auto">
          <a:xfrm>
            <a:off x="1042988" y="4149725"/>
            <a:ext cx="0" cy="863600"/>
          </a:xfrm>
          <a:prstGeom prst="line">
            <a:avLst/>
          </a:prstGeom>
          <a:noFill/>
          <a:ln w="9525">
            <a:solidFill>
              <a:schemeClr val="tx1"/>
            </a:solidFill>
            <a:round/>
            <a:headEnd/>
            <a:tailEnd type="triangle" w="med" len="med"/>
          </a:ln>
          <a:effectLst/>
        </p:spPr>
        <p:txBody>
          <a:bodyPr/>
          <a:lstStyle/>
          <a:p>
            <a:endParaRPr lang="it-IT" sz="1800">
              <a:solidFill>
                <a:srgbClr val="002060"/>
              </a:solidFill>
              <a:latin typeface="Tahoma" pitchFamily="34" charset="0"/>
              <a:ea typeface="Tahoma" pitchFamily="34" charset="0"/>
              <a:cs typeface="Tahoma" pitchFamily="34" charset="0"/>
            </a:endParaRPr>
          </a:p>
        </p:txBody>
      </p:sp>
      <p:sp>
        <p:nvSpPr>
          <p:cNvPr id="42" name="Text Box 3"/>
          <p:cNvSpPr txBox="1">
            <a:spLocks noChangeArrowheads="1"/>
          </p:cNvSpPr>
          <p:nvPr/>
        </p:nvSpPr>
        <p:spPr bwMode="auto">
          <a:xfrm>
            <a:off x="209211" y="375802"/>
            <a:ext cx="5088252" cy="400110"/>
          </a:xfrm>
          <a:prstGeom prst="rect">
            <a:avLst/>
          </a:prstGeom>
          <a:noFill/>
          <a:ln w="9525">
            <a:noFill/>
            <a:miter lim="800000"/>
            <a:headEnd/>
            <a:tailEnd/>
          </a:ln>
          <a:effectLst/>
        </p:spPr>
        <p:txBody>
          <a:bodyPr wrap="none">
            <a:spAutoFit/>
          </a:bodyPr>
          <a:lstStyle/>
          <a:p>
            <a:r>
              <a:rPr lang="it-IT" sz="2000" i="0" dirty="0" smtClean="0">
                <a:solidFill>
                  <a:srgbClr val="002060"/>
                </a:solidFill>
                <a:latin typeface="Tahoma" pitchFamily="34" charset="0"/>
              </a:rPr>
              <a:t>UD2_ </a:t>
            </a:r>
            <a:r>
              <a:rPr lang="it-IT" sz="2000" dirty="0" smtClean="0">
                <a:solidFill>
                  <a:srgbClr val="002060"/>
                </a:solidFill>
                <a:latin typeface="Tahoma" pitchFamily="34" charset="0"/>
              </a:rPr>
              <a:t>L</a:t>
            </a:r>
            <a:r>
              <a:rPr lang="it-IT" sz="2000" i="0" dirty="0" smtClean="0">
                <a:solidFill>
                  <a:srgbClr val="002060"/>
                </a:solidFill>
                <a:latin typeface="Tahoma" pitchFamily="34" charset="0"/>
              </a:rPr>
              <a:t>e strategie per la segregazione</a:t>
            </a:r>
            <a:endParaRPr lang="it-IT" sz="2000" i="0" dirty="0">
              <a:solidFill>
                <a:srgbClr val="002060"/>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500"/>
                                        <p:tgtEl>
                                          <p:spTgt spid="2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ox(in)">
                                      <p:cBhvr>
                                        <p:cTn id="10" dur="500"/>
                                        <p:tgtEl>
                                          <p:spTgt spid="2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ox(in)">
                                      <p:cBhvr>
                                        <p:cTn id="13" dur="500"/>
                                        <p:tgtEl>
                                          <p:spTgt spid="2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ox(in)">
                                      <p:cBhvr>
                                        <p:cTn id="16" dur="500"/>
                                        <p:tgtEl>
                                          <p:spTgt spid="25"/>
                                        </p:tgtEl>
                                      </p:cBhvr>
                                    </p:animEffect>
                                  </p:childTnLst>
                                </p:cTn>
                              </p:par>
                              <p:par>
                                <p:cTn id="17" presetID="4" presetClass="entr" presetSubtype="16"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ox(in)">
                                      <p:cBhvr>
                                        <p:cTn id="19" dur="500"/>
                                        <p:tgtEl>
                                          <p:spTgt spid="26"/>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ox(in)">
                                      <p:cBhvr>
                                        <p:cTn id="22" dur="500"/>
                                        <p:tgtEl>
                                          <p:spTgt spid="28"/>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ox(in)">
                                      <p:cBhvr>
                                        <p:cTn id="25" dur="500"/>
                                        <p:tgtEl>
                                          <p:spTgt spid="29"/>
                                        </p:tgtEl>
                                      </p:cBhvr>
                                    </p:animEffect>
                                  </p:childTnLst>
                                </p:cTn>
                              </p:par>
                              <p:par>
                                <p:cTn id="26" presetID="4" presetClass="entr" presetSubtype="16"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ox(in)">
                                      <p:cBhvr>
                                        <p:cTn id="28" dur="500"/>
                                        <p:tgtEl>
                                          <p:spTgt spid="30"/>
                                        </p:tgtEl>
                                      </p:cBhvr>
                                    </p:animEffect>
                                  </p:childTnLst>
                                </p:cTn>
                              </p:par>
                              <p:par>
                                <p:cTn id="29" presetID="4" presetClass="entr" presetSubtype="16"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ox(in)">
                                      <p:cBhvr>
                                        <p:cTn id="31" dur="500"/>
                                        <p:tgtEl>
                                          <p:spTgt spid="31"/>
                                        </p:tgtEl>
                                      </p:cBhvr>
                                    </p:animEffect>
                                  </p:childTnLst>
                                </p:cTn>
                              </p:par>
                              <p:par>
                                <p:cTn id="32" presetID="4" presetClass="entr" presetSubtype="16"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box(in)">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ox(in)">
                                      <p:cBhvr>
                                        <p:cTn id="39" dur="500"/>
                                        <p:tgtEl>
                                          <p:spTgt spid="19"/>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ox(in)">
                                      <p:cBhvr>
                                        <p:cTn id="42" dur="500"/>
                                        <p:tgtEl>
                                          <p:spTgt spid="27"/>
                                        </p:tgtEl>
                                      </p:cBhvr>
                                    </p:animEffect>
                                  </p:childTnLst>
                                </p:cTn>
                              </p:par>
                              <p:par>
                                <p:cTn id="43" presetID="4" presetClass="entr" presetSubtype="16"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box(in)">
                                      <p:cBhvr>
                                        <p:cTn id="45" dur="500"/>
                                        <p:tgtEl>
                                          <p:spTgt spid="32"/>
                                        </p:tgtEl>
                                      </p:cBhvr>
                                    </p:animEffect>
                                  </p:childTnLst>
                                </p:cTn>
                              </p:par>
                              <p:par>
                                <p:cTn id="46" presetID="4" presetClass="entr" presetSubtype="16" fill="hold"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box(in)">
                                      <p:cBhvr>
                                        <p:cTn id="48" dur="500"/>
                                        <p:tgtEl>
                                          <p:spTgt spid="33"/>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box(in)">
                                      <p:cBhvr>
                                        <p:cTn id="51" dur="500"/>
                                        <p:tgtEl>
                                          <p:spTgt spid="34"/>
                                        </p:tgtEl>
                                      </p:cBhvr>
                                    </p:animEffect>
                                  </p:childTnLst>
                                </p:cTn>
                              </p:par>
                              <p:par>
                                <p:cTn id="52" presetID="4" presetClass="entr" presetSubtype="16" fill="hold"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box(in)">
                                      <p:cBhvr>
                                        <p:cTn id="54" dur="500"/>
                                        <p:tgtEl>
                                          <p:spTgt spid="35"/>
                                        </p:tgtEl>
                                      </p:cBhvr>
                                    </p:animEffect>
                                  </p:childTnLst>
                                </p:cTn>
                              </p:par>
                              <p:par>
                                <p:cTn id="55" presetID="4" presetClass="entr" presetSubtype="16"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box(in)">
                                      <p:cBhvr>
                                        <p:cTn id="57" dur="500"/>
                                        <p:tgtEl>
                                          <p:spTgt spid="36"/>
                                        </p:tgtEl>
                                      </p:cBhvr>
                                    </p:animEffect>
                                  </p:childTnLst>
                                </p:cTn>
                              </p:par>
                              <p:par>
                                <p:cTn id="58" presetID="4" presetClass="entr" presetSubtype="16" fill="hold"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box(in)">
                                      <p:cBhvr>
                                        <p:cTn id="60" dur="500"/>
                                        <p:tgtEl>
                                          <p:spTgt spid="37"/>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box(in)">
                                      <p:cBhvr>
                                        <p:cTn id="63" dur="500"/>
                                        <p:tgtEl>
                                          <p:spTgt spid="38"/>
                                        </p:tgtEl>
                                      </p:cBhvr>
                                    </p:animEffect>
                                  </p:childTnLst>
                                </p:cTn>
                              </p:par>
                              <p:par>
                                <p:cTn id="64" presetID="4" presetClass="entr" presetSubtype="16" fill="hold"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box(in)">
                                      <p:cBhvr>
                                        <p:cTn id="66" dur="500"/>
                                        <p:tgtEl>
                                          <p:spTgt spid="39"/>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box(in)">
                                      <p:cBhvr>
                                        <p:cTn id="6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animBg="1"/>
      <p:bldP spid="25" grpId="0" animBg="1"/>
      <p:bldP spid="27" grpId="0"/>
      <p:bldP spid="28" grpId="0" animBg="1"/>
      <p:bldP spid="29" grpId="0"/>
      <p:bldP spid="34" grpId="0"/>
      <p:bldP spid="38" grpId="0"/>
      <p:bldP spid="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
          <p:cNvSpPr txBox="1">
            <a:spLocks noChangeArrowheads="1"/>
          </p:cNvSpPr>
          <p:nvPr/>
        </p:nvSpPr>
        <p:spPr bwMode="auto">
          <a:xfrm>
            <a:off x="222236" y="928670"/>
            <a:ext cx="2207656" cy="369332"/>
          </a:xfrm>
          <a:prstGeom prst="rect">
            <a:avLst/>
          </a:prstGeom>
          <a:noFill/>
          <a:ln w="9525">
            <a:noFill/>
            <a:miter lim="800000"/>
            <a:headEnd/>
            <a:tailEnd/>
          </a:ln>
          <a:effectLst/>
        </p:spPr>
        <p:txBody>
          <a:bodyPr wrap="none">
            <a:spAutoFit/>
          </a:bodyPr>
          <a:lstStyle/>
          <a:p>
            <a:r>
              <a:rPr lang="it-IT" sz="1800" dirty="0" smtClean="0">
                <a:solidFill>
                  <a:srgbClr val="002060"/>
                </a:solidFill>
                <a:latin typeface="Tahoma" pitchFamily="34" charset="0"/>
              </a:rPr>
              <a:t>Trust: patrimonio</a:t>
            </a:r>
            <a:endParaRPr lang="it-IT" sz="1800" dirty="0">
              <a:solidFill>
                <a:srgbClr val="002060"/>
              </a:solidFill>
              <a:latin typeface="Tahoma" pitchFamily="34" charset="0"/>
            </a:endParaRPr>
          </a:p>
        </p:txBody>
      </p:sp>
      <p:sp>
        <p:nvSpPr>
          <p:cNvPr id="41" name="Text Box 8"/>
          <p:cNvSpPr txBox="1">
            <a:spLocks noChangeArrowheads="1"/>
          </p:cNvSpPr>
          <p:nvPr/>
        </p:nvSpPr>
        <p:spPr bwMode="auto">
          <a:xfrm>
            <a:off x="1042988" y="5234008"/>
            <a:ext cx="7705725" cy="1123950"/>
          </a:xfrm>
          <a:prstGeom prst="rect">
            <a:avLst/>
          </a:prstGeom>
          <a:noFill/>
          <a:ln w="9525" algn="ctr">
            <a:noFill/>
            <a:miter lim="800000"/>
            <a:headEnd/>
            <a:tailEnd/>
          </a:ln>
          <a:effectLst/>
        </p:spPr>
        <p:txBody>
          <a:bodyPr anchor="ctr"/>
          <a:lstStyle/>
          <a:p>
            <a:pPr algn="just"/>
            <a:r>
              <a:rPr lang="it-IT" sz="1800" b="0">
                <a:solidFill>
                  <a:srgbClr val="002060"/>
                </a:solidFill>
                <a:latin typeface="Tahoma" pitchFamily="34" charset="0"/>
                <a:ea typeface="Tahoma" pitchFamily="34" charset="0"/>
                <a:cs typeface="Tahoma" pitchFamily="34" charset="0"/>
              </a:rPr>
              <a:t>Non è aggredibile dai creditori del settlor, salvo che per crediti anteriori</a:t>
            </a:r>
          </a:p>
          <a:p>
            <a:pPr algn="just"/>
            <a:r>
              <a:rPr lang="it-IT" sz="1800" b="0">
                <a:solidFill>
                  <a:srgbClr val="002060"/>
                </a:solidFill>
                <a:latin typeface="Tahoma" pitchFamily="34" charset="0"/>
                <a:ea typeface="Tahoma" pitchFamily="34" charset="0"/>
                <a:cs typeface="Tahoma" pitchFamily="34" charset="0"/>
              </a:rPr>
              <a:t>Non è aggredibile dai creditori del trustee</a:t>
            </a:r>
          </a:p>
          <a:p>
            <a:pPr algn="just"/>
            <a:r>
              <a:rPr lang="it-IT" sz="1800" b="0">
                <a:solidFill>
                  <a:srgbClr val="002060"/>
                </a:solidFill>
                <a:latin typeface="Tahoma" pitchFamily="34" charset="0"/>
                <a:ea typeface="Tahoma" pitchFamily="34" charset="0"/>
                <a:cs typeface="Tahoma" pitchFamily="34" charset="0"/>
              </a:rPr>
              <a:t>Non è aggredibile dai creditori del beneficiario, se non in seguito alle elargizioni</a:t>
            </a:r>
          </a:p>
        </p:txBody>
      </p:sp>
      <p:sp>
        <p:nvSpPr>
          <p:cNvPr id="42" name="Text Box 9"/>
          <p:cNvSpPr txBox="1">
            <a:spLocks noChangeArrowheads="1"/>
          </p:cNvSpPr>
          <p:nvPr/>
        </p:nvSpPr>
        <p:spPr bwMode="auto">
          <a:xfrm>
            <a:off x="3348038" y="4657745"/>
            <a:ext cx="2016125" cy="576263"/>
          </a:xfrm>
          <a:prstGeom prst="rect">
            <a:avLst/>
          </a:prstGeom>
          <a:noFill/>
          <a:ln w="9525" algn="ctr">
            <a:noFill/>
            <a:miter lim="800000"/>
            <a:headEnd/>
            <a:tailEnd/>
          </a:ln>
          <a:effectLst/>
        </p:spPr>
        <p:txBody>
          <a:bodyPr anchor="ctr"/>
          <a:lstStyle/>
          <a:p>
            <a:pPr algn="just"/>
            <a:r>
              <a:rPr lang="it-IT" sz="1800" b="1">
                <a:solidFill>
                  <a:srgbClr val="002060"/>
                </a:solidFill>
                <a:latin typeface="Tahoma" pitchFamily="34" charset="0"/>
                <a:ea typeface="Tahoma" pitchFamily="34" charset="0"/>
                <a:cs typeface="Tahoma" pitchFamily="34" charset="0"/>
              </a:rPr>
              <a:t>Segregazione</a:t>
            </a:r>
            <a:endParaRPr lang="it-IT" sz="1800">
              <a:solidFill>
                <a:srgbClr val="002060"/>
              </a:solidFill>
              <a:latin typeface="Tahoma" pitchFamily="34" charset="0"/>
              <a:ea typeface="Tahoma" pitchFamily="34" charset="0"/>
              <a:cs typeface="Tahoma" pitchFamily="34" charset="0"/>
            </a:endParaRPr>
          </a:p>
        </p:txBody>
      </p:sp>
      <p:sp>
        <p:nvSpPr>
          <p:cNvPr id="43" name="Text Box 10"/>
          <p:cNvSpPr txBox="1">
            <a:spLocks noChangeArrowheads="1"/>
          </p:cNvSpPr>
          <p:nvPr/>
        </p:nvSpPr>
        <p:spPr bwMode="auto">
          <a:xfrm>
            <a:off x="288925" y="1570050"/>
            <a:ext cx="4211067" cy="1150937"/>
          </a:xfrm>
          <a:prstGeom prst="rect">
            <a:avLst/>
          </a:prstGeom>
          <a:noFill/>
          <a:ln w="9525" algn="ctr">
            <a:noFill/>
            <a:miter lim="800000"/>
            <a:headEnd/>
            <a:tailEnd/>
          </a:ln>
          <a:effectLst/>
        </p:spPr>
        <p:txBody>
          <a:bodyPr anchor="ctr"/>
          <a:lstStyle/>
          <a:p>
            <a:pPr algn="just"/>
            <a:r>
              <a:rPr lang="it-IT" sz="1800" b="0" dirty="0">
                <a:solidFill>
                  <a:srgbClr val="002060"/>
                </a:solidFill>
                <a:latin typeface="Tahoma" pitchFamily="34" charset="0"/>
                <a:ea typeface="Tahoma" pitchFamily="34" charset="0"/>
                <a:cs typeface="Tahoma" pitchFamily="34" charset="0"/>
              </a:rPr>
              <a:t>Non concorre alla formazione dell’asse ereditario del </a:t>
            </a:r>
            <a:r>
              <a:rPr lang="it-IT" sz="1800" b="0" dirty="0" err="1">
                <a:solidFill>
                  <a:srgbClr val="002060"/>
                </a:solidFill>
                <a:latin typeface="Tahoma" pitchFamily="34" charset="0"/>
                <a:ea typeface="Tahoma" pitchFamily="34" charset="0"/>
                <a:cs typeface="Tahoma" pitchFamily="34" charset="0"/>
              </a:rPr>
              <a:t>settlor</a:t>
            </a:r>
            <a:r>
              <a:rPr lang="it-IT" sz="1800" b="0" dirty="0">
                <a:solidFill>
                  <a:srgbClr val="002060"/>
                </a:solidFill>
                <a:latin typeface="Tahoma" pitchFamily="34" charset="0"/>
                <a:ea typeface="Tahoma" pitchFamily="34" charset="0"/>
                <a:cs typeface="Tahoma" pitchFamily="34" charset="0"/>
              </a:rPr>
              <a:t>/</a:t>
            </a:r>
            <a:r>
              <a:rPr lang="it-IT" sz="1800" b="0" dirty="0" err="1">
                <a:solidFill>
                  <a:srgbClr val="002060"/>
                </a:solidFill>
                <a:latin typeface="Tahoma" pitchFamily="34" charset="0"/>
                <a:ea typeface="Tahoma" pitchFamily="34" charset="0"/>
                <a:cs typeface="Tahoma" pitchFamily="34" charset="0"/>
              </a:rPr>
              <a:t>trustee</a:t>
            </a:r>
            <a:r>
              <a:rPr lang="it-IT" sz="1800" b="0" dirty="0">
                <a:solidFill>
                  <a:srgbClr val="002060"/>
                </a:solidFill>
                <a:latin typeface="Tahoma" pitchFamily="34" charset="0"/>
                <a:ea typeface="Tahoma" pitchFamily="34" charset="0"/>
                <a:cs typeface="Tahoma" pitchFamily="34" charset="0"/>
              </a:rPr>
              <a:t>/</a:t>
            </a:r>
            <a:r>
              <a:rPr lang="it-IT" sz="1800" b="0" dirty="0" err="1">
                <a:solidFill>
                  <a:srgbClr val="002060"/>
                </a:solidFill>
                <a:latin typeface="Tahoma" pitchFamily="34" charset="0"/>
                <a:ea typeface="Tahoma" pitchFamily="34" charset="0"/>
                <a:cs typeface="Tahoma" pitchFamily="34" charset="0"/>
              </a:rPr>
              <a:t>protector</a:t>
            </a:r>
            <a:endParaRPr lang="it-IT" sz="1800" b="0" dirty="0">
              <a:solidFill>
                <a:srgbClr val="002060"/>
              </a:solidFill>
              <a:latin typeface="Tahoma" pitchFamily="34" charset="0"/>
              <a:ea typeface="Tahoma" pitchFamily="34" charset="0"/>
              <a:cs typeface="Tahoma" pitchFamily="34" charset="0"/>
            </a:endParaRPr>
          </a:p>
        </p:txBody>
      </p:sp>
      <p:sp>
        <p:nvSpPr>
          <p:cNvPr id="44" name="Text Box 11"/>
          <p:cNvSpPr txBox="1">
            <a:spLocks noChangeArrowheads="1"/>
          </p:cNvSpPr>
          <p:nvPr/>
        </p:nvSpPr>
        <p:spPr bwMode="auto">
          <a:xfrm>
            <a:off x="2124075" y="2867037"/>
            <a:ext cx="2016125" cy="576263"/>
          </a:xfrm>
          <a:prstGeom prst="rect">
            <a:avLst/>
          </a:prstGeom>
          <a:noFill/>
          <a:ln w="9525" algn="ctr">
            <a:noFill/>
            <a:miter lim="800000"/>
            <a:headEnd/>
            <a:tailEnd/>
          </a:ln>
          <a:effectLst/>
        </p:spPr>
        <p:txBody>
          <a:bodyPr anchor="ctr"/>
          <a:lstStyle/>
          <a:p>
            <a:pPr algn="just"/>
            <a:r>
              <a:rPr lang="it-IT" sz="1800" b="1" dirty="0">
                <a:solidFill>
                  <a:srgbClr val="002060"/>
                </a:solidFill>
                <a:latin typeface="Tahoma" pitchFamily="34" charset="0"/>
                <a:ea typeface="Tahoma" pitchFamily="34" charset="0"/>
                <a:cs typeface="Tahoma" pitchFamily="34" charset="0"/>
              </a:rPr>
              <a:t>No </a:t>
            </a:r>
            <a:r>
              <a:rPr lang="it-IT" sz="1800" b="1" dirty="0" smtClean="0">
                <a:solidFill>
                  <a:srgbClr val="002060"/>
                </a:solidFill>
                <a:latin typeface="Tahoma" pitchFamily="34" charset="0"/>
                <a:ea typeface="Tahoma" pitchFamily="34" charset="0"/>
                <a:cs typeface="Tahoma" pitchFamily="34" charset="0"/>
              </a:rPr>
              <a:t>asse</a:t>
            </a:r>
          </a:p>
          <a:p>
            <a:pPr algn="just"/>
            <a:r>
              <a:rPr lang="it-IT" sz="1800" b="1" dirty="0" smtClean="0">
                <a:solidFill>
                  <a:srgbClr val="002060"/>
                </a:solidFill>
                <a:latin typeface="Tahoma" pitchFamily="34" charset="0"/>
                <a:ea typeface="Tahoma" pitchFamily="34" charset="0"/>
                <a:cs typeface="Tahoma" pitchFamily="34" charset="0"/>
              </a:rPr>
              <a:t> </a:t>
            </a:r>
            <a:r>
              <a:rPr lang="it-IT" sz="1800" b="1" dirty="0">
                <a:solidFill>
                  <a:srgbClr val="002060"/>
                </a:solidFill>
                <a:latin typeface="Tahoma" pitchFamily="34" charset="0"/>
                <a:ea typeface="Tahoma" pitchFamily="34" charset="0"/>
                <a:cs typeface="Tahoma" pitchFamily="34" charset="0"/>
              </a:rPr>
              <a:t>ereditario</a:t>
            </a:r>
            <a:endParaRPr lang="it-IT" sz="1800" dirty="0">
              <a:solidFill>
                <a:srgbClr val="002060"/>
              </a:solidFill>
              <a:latin typeface="Tahoma" pitchFamily="34" charset="0"/>
              <a:ea typeface="Tahoma" pitchFamily="34" charset="0"/>
              <a:cs typeface="Tahoma" pitchFamily="34" charset="0"/>
            </a:endParaRPr>
          </a:p>
        </p:txBody>
      </p:sp>
      <p:sp>
        <p:nvSpPr>
          <p:cNvPr id="45" name="Text Box 12"/>
          <p:cNvSpPr txBox="1">
            <a:spLocks noChangeArrowheads="1"/>
          </p:cNvSpPr>
          <p:nvPr/>
        </p:nvSpPr>
        <p:spPr bwMode="auto">
          <a:xfrm>
            <a:off x="4716463" y="1714512"/>
            <a:ext cx="4392612" cy="935038"/>
          </a:xfrm>
          <a:prstGeom prst="rect">
            <a:avLst/>
          </a:prstGeom>
          <a:noFill/>
          <a:ln w="9525" algn="ctr">
            <a:noFill/>
            <a:miter lim="800000"/>
            <a:headEnd/>
            <a:tailEnd/>
          </a:ln>
          <a:effectLst/>
        </p:spPr>
        <p:txBody>
          <a:bodyPr anchor="ctr"/>
          <a:lstStyle/>
          <a:p>
            <a:pPr algn="just"/>
            <a:r>
              <a:rPr lang="it-IT" sz="1800" b="0" dirty="0">
                <a:solidFill>
                  <a:srgbClr val="002060"/>
                </a:solidFill>
                <a:latin typeface="Tahoma" pitchFamily="34" charset="0"/>
                <a:ea typeface="Tahoma" pitchFamily="34" charset="0"/>
                <a:cs typeface="Tahoma" pitchFamily="34" charset="0"/>
              </a:rPr>
              <a:t>Non può essere utilizzato per finalità o nell’interesse di beneficiari differenti</a:t>
            </a:r>
          </a:p>
        </p:txBody>
      </p:sp>
      <p:sp>
        <p:nvSpPr>
          <p:cNvPr id="46" name="Text Box 13"/>
          <p:cNvSpPr txBox="1">
            <a:spLocks noChangeArrowheads="1"/>
          </p:cNvSpPr>
          <p:nvPr/>
        </p:nvSpPr>
        <p:spPr bwMode="auto">
          <a:xfrm>
            <a:off x="5076825" y="3225812"/>
            <a:ext cx="2016125" cy="576263"/>
          </a:xfrm>
          <a:prstGeom prst="rect">
            <a:avLst/>
          </a:prstGeom>
          <a:noFill/>
          <a:ln w="9525" algn="ctr">
            <a:noFill/>
            <a:miter lim="800000"/>
            <a:headEnd/>
            <a:tailEnd/>
          </a:ln>
          <a:effectLst/>
        </p:spPr>
        <p:txBody>
          <a:bodyPr anchor="ctr"/>
          <a:lstStyle/>
          <a:p>
            <a:pPr algn="just"/>
            <a:r>
              <a:rPr lang="it-IT" sz="1800" b="1" dirty="0">
                <a:solidFill>
                  <a:srgbClr val="002060"/>
                </a:solidFill>
                <a:latin typeface="Tahoma" pitchFamily="34" charset="0"/>
                <a:ea typeface="Tahoma" pitchFamily="34" charset="0"/>
                <a:cs typeface="Tahoma" pitchFamily="34" charset="0"/>
              </a:rPr>
              <a:t>Scopo </a:t>
            </a:r>
            <a:r>
              <a:rPr lang="it-IT" sz="1800" b="1" dirty="0" smtClean="0">
                <a:solidFill>
                  <a:srgbClr val="002060"/>
                </a:solidFill>
                <a:latin typeface="Tahoma" pitchFamily="34" charset="0"/>
                <a:ea typeface="Tahoma" pitchFamily="34" charset="0"/>
                <a:cs typeface="Tahoma" pitchFamily="34" charset="0"/>
              </a:rPr>
              <a:t>o</a:t>
            </a:r>
          </a:p>
          <a:p>
            <a:pPr algn="just"/>
            <a:r>
              <a:rPr lang="it-IT" sz="1800" b="1" dirty="0" smtClean="0">
                <a:solidFill>
                  <a:srgbClr val="002060"/>
                </a:solidFill>
                <a:latin typeface="Tahoma" pitchFamily="34" charset="0"/>
                <a:ea typeface="Tahoma" pitchFamily="34" charset="0"/>
                <a:cs typeface="Tahoma" pitchFamily="34" charset="0"/>
              </a:rPr>
              <a:t>beneficiario</a:t>
            </a:r>
            <a:endParaRPr lang="it-IT" sz="1800" dirty="0">
              <a:solidFill>
                <a:srgbClr val="002060"/>
              </a:solidFill>
              <a:latin typeface="Tahoma" pitchFamily="34" charset="0"/>
              <a:ea typeface="Tahoma" pitchFamily="34" charset="0"/>
              <a:cs typeface="Tahoma" pitchFamily="34" charset="0"/>
            </a:endParaRPr>
          </a:p>
        </p:txBody>
      </p:sp>
      <p:pic>
        <p:nvPicPr>
          <p:cNvPr id="47" name="Picture 14" descr="bs01144_"/>
          <p:cNvPicPr>
            <a:picLocks noChangeAspect="1" noChangeArrowheads="1"/>
          </p:cNvPicPr>
          <p:nvPr/>
        </p:nvPicPr>
        <p:blipFill>
          <a:blip r:embed="rId3" cstate="print"/>
          <a:srcRect/>
          <a:stretch>
            <a:fillRect/>
          </a:stretch>
        </p:blipFill>
        <p:spPr bwMode="auto">
          <a:xfrm>
            <a:off x="3779838" y="3659200"/>
            <a:ext cx="1228725" cy="1065212"/>
          </a:xfrm>
          <a:prstGeom prst="rect">
            <a:avLst/>
          </a:prstGeom>
          <a:noFill/>
        </p:spPr>
      </p:pic>
      <p:sp>
        <p:nvSpPr>
          <p:cNvPr id="48" name="Line 15"/>
          <p:cNvSpPr>
            <a:spLocks noChangeShapeType="1"/>
          </p:cNvSpPr>
          <p:nvPr/>
        </p:nvSpPr>
        <p:spPr bwMode="auto">
          <a:xfrm flipH="1">
            <a:off x="250825" y="4162437"/>
            <a:ext cx="3313113" cy="936625"/>
          </a:xfrm>
          <a:prstGeom prst="line">
            <a:avLst/>
          </a:prstGeom>
          <a:noFill/>
          <a:ln w="9525">
            <a:solidFill>
              <a:srgbClr val="FF6600"/>
            </a:solidFill>
            <a:prstDash val="dash"/>
            <a:round/>
            <a:headEnd/>
            <a:tailEnd/>
          </a:ln>
          <a:effectLst/>
        </p:spPr>
        <p:txBody>
          <a:bodyPr/>
          <a:lstStyle/>
          <a:p>
            <a:pPr algn="just"/>
            <a:endParaRPr lang="it-IT" sz="1800">
              <a:solidFill>
                <a:srgbClr val="002060"/>
              </a:solidFill>
              <a:latin typeface="Tahoma" pitchFamily="34" charset="0"/>
              <a:ea typeface="Tahoma" pitchFamily="34" charset="0"/>
              <a:cs typeface="Tahoma" pitchFamily="34" charset="0"/>
            </a:endParaRPr>
          </a:p>
        </p:txBody>
      </p:sp>
      <p:sp>
        <p:nvSpPr>
          <p:cNvPr id="49" name="Line 16"/>
          <p:cNvSpPr>
            <a:spLocks noChangeShapeType="1"/>
          </p:cNvSpPr>
          <p:nvPr/>
        </p:nvSpPr>
        <p:spPr bwMode="auto">
          <a:xfrm flipV="1">
            <a:off x="4356100" y="1570050"/>
            <a:ext cx="215900" cy="1873250"/>
          </a:xfrm>
          <a:prstGeom prst="line">
            <a:avLst/>
          </a:prstGeom>
          <a:noFill/>
          <a:ln w="9525">
            <a:solidFill>
              <a:srgbClr val="FF6600"/>
            </a:solidFill>
            <a:prstDash val="dash"/>
            <a:round/>
            <a:headEnd/>
            <a:tailEnd/>
          </a:ln>
          <a:effectLst/>
        </p:spPr>
        <p:txBody>
          <a:bodyPr/>
          <a:lstStyle/>
          <a:p>
            <a:pPr algn="just"/>
            <a:endParaRPr lang="it-IT" sz="1800">
              <a:solidFill>
                <a:srgbClr val="002060"/>
              </a:solidFill>
              <a:latin typeface="Tahoma" pitchFamily="34" charset="0"/>
              <a:ea typeface="Tahoma" pitchFamily="34" charset="0"/>
              <a:cs typeface="Tahoma" pitchFamily="34" charset="0"/>
            </a:endParaRPr>
          </a:p>
        </p:txBody>
      </p:sp>
      <p:sp>
        <p:nvSpPr>
          <p:cNvPr id="50" name="Line 17"/>
          <p:cNvSpPr>
            <a:spLocks noChangeShapeType="1"/>
          </p:cNvSpPr>
          <p:nvPr/>
        </p:nvSpPr>
        <p:spPr bwMode="auto">
          <a:xfrm>
            <a:off x="5148263" y="4378337"/>
            <a:ext cx="3816350" cy="1152525"/>
          </a:xfrm>
          <a:prstGeom prst="line">
            <a:avLst/>
          </a:prstGeom>
          <a:noFill/>
          <a:ln w="9525">
            <a:solidFill>
              <a:srgbClr val="FF6600"/>
            </a:solidFill>
            <a:prstDash val="dash"/>
            <a:round/>
            <a:headEnd/>
            <a:tailEnd/>
          </a:ln>
          <a:effectLst/>
        </p:spPr>
        <p:txBody>
          <a:bodyPr/>
          <a:lstStyle/>
          <a:p>
            <a:pPr algn="just"/>
            <a:endParaRPr lang="it-IT" sz="1800">
              <a:solidFill>
                <a:srgbClr val="002060"/>
              </a:solidFill>
              <a:latin typeface="Tahoma" pitchFamily="34" charset="0"/>
              <a:ea typeface="Tahoma" pitchFamily="34" charset="0"/>
              <a:cs typeface="Tahoma" pitchFamily="34" charset="0"/>
            </a:endParaRPr>
          </a:p>
        </p:txBody>
      </p:sp>
      <p:sp>
        <p:nvSpPr>
          <p:cNvPr id="15" name="Text Box 3"/>
          <p:cNvSpPr txBox="1">
            <a:spLocks noChangeArrowheads="1"/>
          </p:cNvSpPr>
          <p:nvPr/>
        </p:nvSpPr>
        <p:spPr bwMode="auto">
          <a:xfrm>
            <a:off x="209211" y="375802"/>
            <a:ext cx="5088252" cy="400110"/>
          </a:xfrm>
          <a:prstGeom prst="rect">
            <a:avLst/>
          </a:prstGeom>
          <a:noFill/>
          <a:ln w="9525">
            <a:noFill/>
            <a:miter lim="800000"/>
            <a:headEnd/>
            <a:tailEnd/>
          </a:ln>
          <a:effectLst/>
        </p:spPr>
        <p:txBody>
          <a:bodyPr wrap="none">
            <a:spAutoFit/>
          </a:bodyPr>
          <a:lstStyle/>
          <a:p>
            <a:r>
              <a:rPr lang="it-IT" sz="2000" i="0" dirty="0" smtClean="0">
                <a:solidFill>
                  <a:srgbClr val="002060"/>
                </a:solidFill>
                <a:latin typeface="Tahoma" pitchFamily="34" charset="0"/>
              </a:rPr>
              <a:t>UD2_ </a:t>
            </a:r>
            <a:r>
              <a:rPr lang="it-IT" sz="2000" dirty="0" smtClean="0">
                <a:solidFill>
                  <a:srgbClr val="002060"/>
                </a:solidFill>
                <a:latin typeface="Tahoma" pitchFamily="34" charset="0"/>
              </a:rPr>
              <a:t>L</a:t>
            </a:r>
            <a:r>
              <a:rPr lang="it-IT" sz="2000" i="0" dirty="0" smtClean="0">
                <a:solidFill>
                  <a:srgbClr val="002060"/>
                </a:solidFill>
                <a:latin typeface="Tahoma" pitchFamily="34" charset="0"/>
              </a:rPr>
              <a:t>e strategie per la segregazione</a:t>
            </a:r>
            <a:endParaRPr lang="it-IT" sz="2000" i="0" dirty="0">
              <a:solidFill>
                <a:srgbClr val="002060"/>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ox(in)">
                                      <p:cBhvr>
                                        <p:cTn id="7" dur="500"/>
                                        <p:tgtEl>
                                          <p:spTgt spid="4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box(in)">
                                      <p:cBhvr>
                                        <p:cTn id="10" dur="500"/>
                                        <p:tgtEl>
                                          <p:spTgt spid="44"/>
                                        </p:tgtEl>
                                      </p:cBhvr>
                                    </p:animEffect>
                                  </p:childTnLst>
                                </p:cTn>
                              </p:par>
                              <p:par>
                                <p:cTn id="11" presetID="4" presetClass="entr" presetSubtype="16"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box(in)">
                                      <p:cBhvr>
                                        <p:cTn id="13" dur="500"/>
                                        <p:tgtEl>
                                          <p:spTgt spid="47"/>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box(in)">
                                      <p:cBhvr>
                                        <p:cTn id="16" dur="500"/>
                                        <p:tgtEl>
                                          <p:spTgt spid="48"/>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box(in)">
                                      <p:cBhvr>
                                        <p:cTn id="19" dur="500"/>
                                        <p:tgtEl>
                                          <p:spTgt spid="4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box(in)">
                                      <p:cBhvr>
                                        <p:cTn id="24" dur="500"/>
                                        <p:tgtEl>
                                          <p:spTgt spid="41"/>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box(in)">
                                      <p:cBhvr>
                                        <p:cTn id="27" dur="500"/>
                                        <p:tgtEl>
                                          <p:spTgt spid="42"/>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box(in)">
                                      <p:cBhvr>
                                        <p:cTn id="30" dur="500"/>
                                        <p:tgtEl>
                                          <p:spTgt spid="50"/>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box(in)">
                                      <p:cBhvr>
                                        <p:cTn id="35" dur="500"/>
                                        <p:tgtEl>
                                          <p:spTgt spid="45"/>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box(in)">
                                      <p:cBhvr>
                                        <p:cTn id="38" dur="500"/>
                                        <p:tgtEl>
                                          <p:spTgt spid="46"/>
                                        </p:tgtEl>
                                      </p:cBhvr>
                                    </p:animEffect>
                                  </p:childTnLst>
                                </p:cTn>
                              </p:par>
                              <p:par>
                                <p:cTn id="39" presetID="4" presetClass="entr" presetSubtype="16" fill="hold" grpId="1"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box(in)">
                                      <p:cBhvr>
                                        <p:cTn id="4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P spid="48" grpId="0" animBg="1"/>
      <p:bldP spid="49" grpId="0" animBg="1"/>
      <p:bldP spid="49" grpId="1" animBg="1"/>
      <p:bldP spid="5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0899" name="Text Box 3"/>
          <p:cNvSpPr txBox="1">
            <a:spLocks noChangeArrowheads="1"/>
          </p:cNvSpPr>
          <p:nvPr/>
        </p:nvSpPr>
        <p:spPr bwMode="auto">
          <a:xfrm>
            <a:off x="179388" y="916528"/>
            <a:ext cx="1058303" cy="369332"/>
          </a:xfrm>
          <a:prstGeom prst="rect">
            <a:avLst/>
          </a:prstGeom>
          <a:noFill/>
          <a:ln w="9525">
            <a:noFill/>
            <a:miter lim="800000"/>
            <a:headEnd/>
            <a:tailEnd/>
          </a:ln>
          <a:effectLst/>
        </p:spPr>
        <p:txBody>
          <a:bodyPr wrap="none">
            <a:spAutoFit/>
          </a:bodyPr>
          <a:lstStyle/>
          <a:p>
            <a:r>
              <a:rPr lang="it-IT" sz="1800" dirty="0" smtClean="0">
                <a:solidFill>
                  <a:srgbClr val="002060"/>
                </a:solidFill>
                <a:latin typeface="Tahoma" pitchFamily="34" charset="0"/>
              </a:rPr>
              <a:t>Agenda</a:t>
            </a:r>
            <a:endParaRPr lang="it-IT" sz="1800" dirty="0">
              <a:solidFill>
                <a:srgbClr val="002060"/>
              </a:solidFill>
              <a:latin typeface="Tahoma" pitchFamily="34" charset="0"/>
            </a:endParaRPr>
          </a:p>
        </p:txBody>
      </p:sp>
      <p:sp>
        <p:nvSpPr>
          <p:cNvPr id="8" name="Text Box 3"/>
          <p:cNvSpPr txBox="1">
            <a:spLocks noChangeArrowheads="1"/>
          </p:cNvSpPr>
          <p:nvPr/>
        </p:nvSpPr>
        <p:spPr bwMode="auto">
          <a:xfrm>
            <a:off x="4283968" y="868650"/>
            <a:ext cx="4876656" cy="400110"/>
          </a:xfrm>
          <a:prstGeom prst="rect">
            <a:avLst/>
          </a:prstGeom>
          <a:noFill/>
          <a:ln w="9525">
            <a:noFill/>
            <a:miter lim="800000"/>
            <a:headEnd/>
            <a:tailEnd/>
          </a:ln>
          <a:effectLst/>
        </p:spPr>
        <p:txBody>
          <a:bodyPr wrap="none">
            <a:spAutoFit/>
          </a:bodyPr>
          <a:lstStyle/>
          <a:p>
            <a:r>
              <a:rPr lang="it-IT" sz="2000" i="0" dirty="0" smtClean="0">
                <a:solidFill>
                  <a:srgbClr val="002060"/>
                </a:solidFill>
                <a:latin typeface="Tahoma" pitchFamily="34" charset="0"/>
              </a:rPr>
              <a:t>La protezione dei patrimoni familiari</a:t>
            </a:r>
            <a:endParaRPr lang="it-IT" sz="2000" i="0" dirty="0">
              <a:solidFill>
                <a:srgbClr val="002060"/>
              </a:solidFill>
              <a:latin typeface="Tahoma" pitchFamily="34" charset="0"/>
            </a:endParaRPr>
          </a:p>
        </p:txBody>
      </p:sp>
      <p:pic>
        <p:nvPicPr>
          <p:cNvPr id="9" name="Picture 4" descr="https://encrypted-tbn1.google.com/images?q=tbn:ANd9GcTUDefkBE00fGSZtH3EvXAUyBD4g8sC3yp1ydsxZBYB27qVBt9R"/>
          <p:cNvPicPr>
            <a:picLocks noChangeAspect="1" noChangeArrowheads="1"/>
          </p:cNvPicPr>
          <p:nvPr/>
        </p:nvPicPr>
        <p:blipFill>
          <a:blip r:embed="rId3" cstate="print"/>
          <a:srcRect/>
          <a:stretch>
            <a:fillRect/>
          </a:stretch>
        </p:blipFill>
        <p:spPr bwMode="auto">
          <a:xfrm>
            <a:off x="4139952" y="3356992"/>
            <a:ext cx="4680520" cy="2880320"/>
          </a:xfrm>
          <a:prstGeom prst="rect">
            <a:avLst/>
          </a:prstGeom>
          <a:noFill/>
        </p:spPr>
      </p:pic>
      <p:sp>
        <p:nvSpPr>
          <p:cNvPr id="10" name="Rectangle 2"/>
          <p:cNvSpPr>
            <a:spLocks noChangeArrowheads="1"/>
          </p:cNvSpPr>
          <p:nvPr/>
        </p:nvSpPr>
        <p:spPr bwMode="auto">
          <a:xfrm>
            <a:off x="179512" y="1716421"/>
            <a:ext cx="8890000" cy="3224747"/>
          </a:xfrm>
          <a:prstGeom prst="rect">
            <a:avLst/>
          </a:prstGeom>
          <a:noFill/>
          <a:ln w="9525">
            <a:noFill/>
            <a:miter lim="800000"/>
            <a:headEnd/>
            <a:tailEnd/>
          </a:ln>
          <a:effectLst/>
        </p:spPr>
        <p:txBody>
          <a:bodyPr/>
          <a:lstStyle/>
          <a:p>
            <a:endParaRPr lang="it-IT" sz="1600" dirty="0">
              <a:solidFill>
                <a:srgbClr val="002060"/>
              </a:solidFill>
            </a:endParaRPr>
          </a:p>
          <a:p>
            <a:r>
              <a:rPr lang="it-IT" sz="1600" dirty="0" smtClean="0">
                <a:solidFill>
                  <a:srgbClr val="002060"/>
                </a:solidFill>
              </a:rPr>
              <a:t>UD1_Le strategie di protezione: riservatezza, trasferimento e segregazione</a:t>
            </a:r>
          </a:p>
          <a:p>
            <a:endParaRPr lang="it-IT" sz="1600" dirty="0" smtClean="0">
              <a:solidFill>
                <a:srgbClr val="002060"/>
              </a:solidFill>
            </a:endParaRPr>
          </a:p>
          <a:p>
            <a:r>
              <a:rPr lang="it-IT" sz="1600" dirty="0" smtClean="0">
                <a:solidFill>
                  <a:srgbClr val="002060"/>
                </a:solidFill>
              </a:rPr>
              <a:t>UD2_Le strategie per la segregazione</a:t>
            </a:r>
          </a:p>
          <a:p>
            <a:endParaRPr lang="it-IT" sz="1600" dirty="0" smtClean="0">
              <a:solidFill>
                <a:srgbClr val="002060"/>
              </a:solidFill>
            </a:endParaRPr>
          </a:p>
          <a:p>
            <a:r>
              <a:rPr lang="it-IT" sz="1600" dirty="0" smtClean="0">
                <a:solidFill>
                  <a:srgbClr val="002060"/>
                </a:solidFill>
              </a:rPr>
              <a:t>UD3_I limiti delle strategie di segregazione</a:t>
            </a:r>
          </a:p>
          <a:p>
            <a:endParaRPr lang="it-IT" sz="1600" dirty="0" smtClean="0">
              <a:solidFill>
                <a:srgbClr val="002060"/>
              </a:solidFill>
            </a:endParaRPr>
          </a:p>
          <a:p>
            <a:endParaRPr lang="it-IT" sz="1600" dirty="0" smtClean="0">
              <a:solidFill>
                <a:srgbClr val="002060"/>
              </a:solidFill>
            </a:endParaRPr>
          </a:p>
        </p:txBody>
      </p:sp>
      <p:cxnSp>
        <p:nvCxnSpPr>
          <p:cNvPr id="12" name="Connettore 1 11"/>
          <p:cNvCxnSpPr/>
          <p:nvPr/>
        </p:nvCxnSpPr>
        <p:spPr bwMode="auto">
          <a:xfrm>
            <a:off x="323528" y="2276872"/>
            <a:ext cx="8568952" cy="0"/>
          </a:xfrm>
          <a:prstGeom prst="line">
            <a:avLst/>
          </a:prstGeom>
          <a:solidFill>
            <a:schemeClr val="bg1"/>
          </a:solidFill>
          <a:ln w="9525" cap="flat" cmpd="thickThin" algn="ctr">
            <a:solidFill>
              <a:srgbClr val="C0C0C0"/>
            </a:solidFill>
            <a:prstDash val="solid"/>
            <a:round/>
            <a:headEnd type="none" w="med" len="med"/>
            <a:tailEnd type="none" w="med" len="med"/>
          </a:ln>
          <a:effectLst>
            <a:outerShdw dist="35921" dir="2700000" algn="ctr" rotWithShape="0">
              <a:schemeClr val="bg2"/>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1042988" y="5300663"/>
            <a:ext cx="7705725" cy="1123950"/>
          </a:xfrm>
          <a:prstGeom prst="rect">
            <a:avLst/>
          </a:prstGeom>
          <a:noFill/>
          <a:ln w="9525" algn="ctr">
            <a:noFill/>
            <a:miter lim="800000"/>
            <a:headEnd/>
            <a:tailEnd/>
          </a:ln>
          <a:effectLst/>
        </p:spPr>
        <p:txBody>
          <a:bodyPr anchor="ctr"/>
          <a:lstStyle/>
          <a:p>
            <a:pPr>
              <a:buFontTx/>
              <a:buChar char="•"/>
            </a:pPr>
            <a:r>
              <a:rPr lang="it-IT" sz="1800" b="0" dirty="0">
                <a:solidFill>
                  <a:srgbClr val="002060"/>
                </a:solidFill>
                <a:latin typeface="Tahoma" pitchFamily="34" charset="0"/>
                <a:ea typeface="Tahoma" pitchFamily="34" charset="0"/>
                <a:cs typeface="Tahoma" pitchFamily="34" charset="0"/>
              </a:rPr>
              <a:t>Il conferimento dei beni è revocabile, mentre non lo è sempre nei trust irrevocabili</a:t>
            </a:r>
          </a:p>
        </p:txBody>
      </p:sp>
      <p:sp>
        <p:nvSpPr>
          <p:cNvPr id="5" name="Text Box 9"/>
          <p:cNvSpPr txBox="1">
            <a:spLocks noChangeArrowheads="1"/>
          </p:cNvSpPr>
          <p:nvPr/>
        </p:nvSpPr>
        <p:spPr bwMode="auto">
          <a:xfrm>
            <a:off x="3348038" y="4797425"/>
            <a:ext cx="2016125" cy="576263"/>
          </a:xfrm>
          <a:prstGeom prst="rect">
            <a:avLst/>
          </a:prstGeom>
          <a:noFill/>
          <a:ln w="9525" algn="ctr">
            <a:noFill/>
            <a:miter lim="800000"/>
            <a:headEnd/>
            <a:tailEnd/>
          </a:ln>
          <a:effectLst/>
        </p:spPr>
        <p:txBody>
          <a:bodyPr anchor="ctr"/>
          <a:lstStyle/>
          <a:p>
            <a:pPr algn="ctr"/>
            <a:r>
              <a:rPr lang="it-IT" sz="1800" b="1">
                <a:solidFill>
                  <a:srgbClr val="002060"/>
                </a:solidFill>
                <a:latin typeface="Tahoma" pitchFamily="34" charset="0"/>
                <a:ea typeface="Tahoma" pitchFamily="34" charset="0"/>
                <a:cs typeface="Tahoma" pitchFamily="34" charset="0"/>
              </a:rPr>
              <a:t>Fondazione</a:t>
            </a:r>
            <a:endParaRPr lang="it-IT" sz="1800">
              <a:solidFill>
                <a:srgbClr val="002060"/>
              </a:solidFill>
              <a:latin typeface="Tahoma" pitchFamily="34" charset="0"/>
              <a:ea typeface="Tahoma" pitchFamily="34" charset="0"/>
              <a:cs typeface="Tahoma" pitchFamily="34" charset="0"/>
            </a:endParaRPr>
          </a:p>
        </p:txBody>
      </p:sp>
      <p:sp>
        <p:nvSpPr>
          <p:cNvPr id="6" name="Text Box 10"/>
          <p:cNvSpPr txBox="1">
            <a:spLocks noChangeArrowheads="1"/>
          </p:cNvSpPr>
          <p:nvPr/>
        </p:nvSpPr>
        <p:spPr bwMode="auto">
          <a:xfrm>
            <a:off x="288925" y="1484313"/>
            <a:ext cx="4427538" cy="1150937"/>
          </a:xfrm>
          <a:prstGeom prst="rect">
            <a:avLst/>
          </a:prstGeom>
          <a:noFill/>
          <a:ln w="9525" algn="ctr">
            <a:noFill/>
            <a:miter lim="800000"/>
            <a:headEnd/>
            <a:tailEnd/>
          </a:ln>
          <a:effectLst/>
        </p:spPr>
        <p:txBody>
          <a:bodyPr anchor="ctr"/>
          <a:lstStyle/>
          <a:p>
            <a:pPr>
              <a:buFontTx/>
              <a:buChar char="•"/>
            </a:pPr>
            <a:r>
              <a:rPr lang="it-IT" sz="1800" b="0" dirty="0">
                <a:solidFill>
                  <a:srgbClr val="002060"/>
                </a:solidFill>
                <a:latin typeface="Tahoma" pitchFamily="34" charset="0"/>
                <a:ea typeface="Tahoma" pitchFamily="34" charset="0"/>
                <a:cs typeface="Tahoma" pitchFamily="34" charset="0"/>
              </a:rPr>
              <a:t>Non si trasferisce la proprietà</a:t>
            </a:r>
          </a:p>
          <a:p>
            <a:pPr>
              <a:buFontTx/>
              <a:buChar char="•"/>
            </a:pPr>
            <a:r>
              <a:rPr lang="it-IT" sz="1800" b="0" dirty="0">
                <a:solidFill>
                  <a:srgbClr val="002060"/>
                </a:solidFill>
                <a:latin typeface="Tahoma" pitchFamily="34" charset="0"/>
                <a:ea typeface="Tahoma" pitchFamily="34" charset="0"/>
                <a:cs typeface="Tahoma" pitchFamily="34" charset="0"/>
              </a:rPr>
              <a:t>Non ha effetto </a:t>
            </a:r>
            <a:r>
              <a:rPr lang="it-IT" sz="1800" b="0" dirty="0" err="1">
                <a:solidFill>
                  <a:srgbClr val="002060"/>
                </a:solidFill>
                <a:latin typeface="Tahoma" pitchFamily="34" charset="0"/>
                <a:ea typeface="Tahoma" pitchFamily="34" charset="0"/>
                <a:cs typeface="Tahoma" pitchFamily="34" charset="0"/>
              </a:rPr>
              <a:t>segregativo</a:t>
            </a:r>
            <a:endParaRPr lang="it-IT" sz="1800" b="0" dirty="0">
              <a:solidFill>
                <a:srgbClr val="002060"/>
              </a:solidFill>
              <a:latin typeface="Tahoma" pitchFamily="34" charset="0"/>
              <a:ea typeface="Tahoma" pitchFamily="34" charset="0"/>
              <a:cs typeface="Tahoma" pitchFamily="34" charset="0"/>
            </a:endParaRPr>
          </a:p>
          <a:p>
            <a:pPr>
              <a:buFontTx/>
              <a:buChar char="•"/>
            </a:pPr>
            <a:r>
              <a:rPr lang="it-IT" sz="1800" b="0" dirty="0">
                <a:solidFill>
                  <a:srgbClr val="002060"/>
                </a:solidFill>
                <a:latin typeface="Tahoma" pitchFamily="34" charset="0"/>
                <a:ea typeface="Tahoma" pitchFamily="34" charset="0"/>
                <a:cs typeface="Tahoma" pitchFamily="34" charset="0"/>
              </a:rPr>
              <a:t>Si estingue alla morte del fiduciante </a:t>
            </a:r>
          </a:p>
        </p:txBody>
      </p:sp>
      <p:sp>
        <p:nvSpPr>
          <p:cNvPr id="7" name="Text Box 11"/>
          <p:cNvSpPr txBox="1">
            <a:spLocks noChangeArrowheads="1"/>
          </p:cNvSpPr>
          <p:nvPr/>
        </p:nvSpPr>
        <p:spPr bwMode="auto">
          <a:xfrm>
            <a:off x="2124075" y="2781300"/>
            <a:ext cx="2016125" cy="576263"/>
          </a:xfrm>
          <a:prstGeom prst="rect">
            <a:avLst/>
          </a:prstGeom>
          <a:noFill/>
          <a:ln w="9525" algn="ctr">
            <a:noFill/>
            <a:miter lim="800000"/>
            <a:headEnd/>
            <a:tailEnd/>
          </a:ln>
          <a:effectLst/>
        </p:spPr>
        <p:txBody>
          <a:bodyPr anchor="ctr"/>
          <a:lstStyle/>
          <a:p>
            <a:pPr algn="ctr"/>
            <a:r>
              <a:rPr lang="it-IT" sz="1800" b="1">
                <a:solidFill>
                  <a:srgbClr val="002060"/>
                </a:solidFill>
                <a:latin typeface="Tahoma" pitchFamily="34" charset="0"/>
                <a:ea typeface="Tahoma" pitchFamily="34" charset="0"/>
                <a:cs typeface="Tahoma" pitchFamily="34" charset="0"/>
              </a:rPr>
              <a:t>Mandato</a:t>
            </a:r>
            <a:endParaRPr lang="it-IT" sz="1800">
              <a:solidFill>
                <a:srgbClr val="002060"/>
              </a:solidFill>
              <a:latin typeface="Tahoma" pitchFamily="34" charset="0"/>
              <a:ea typeface="Tahoma" pitchFamily="34" charset="0"/>
              <a:cs typeface="Tahoma" pitchFamily="34" charset="0"/>
            </a:endParaRPr>
          </a:p>
        </p:txBody>
      </p:sp>
      <p:sp>
        <p:nvSpPr>
          <p:cNvPr id="8" name="Text Box 12"/>
          <p:cNvSpPr txBox="1">
            <a:spLocks noChangeArrowheads="1"/>
          </p:cNvSpPr>
          <p:nvPr/>
        </p:nvSpPr>
        <p:spPr bwMode="auto">
          <a:xfrm>
            <a:off x="4572000" y="1773238"/>
            <a:ext cx="4392613" cy="935037"/>
          </a:xfrm>
          <a:prstGeom prst="rect">
            <a:avLst/>
          </a:prstGeom>
          <a:noFill/>
          <a:ln w="9525" algn="ctr">
            <a:noFill/>
            <a:miter lim="800000"/>
            <a:headEnd/>
            <a:tailEnd/>
          </a:ln>
          <a:effectLst/>
        </p:spPr>
        <p:txBody>
          <a:bodyPr anchor="ctr"/>
          <a:lstStyle/>
          <a:p>
            <a:pPr>
              <a:buFontTx/>
              <a:buChar char="•"/>
            </a:pPr>
            <a:r>
              <a:rPr lang="it-IT" sz="1800" b="0" dirty="0">
                <a:solidFill>
                  <a:srgbClr val="002060"/>
                </a:solidFill>
                <a:latin typeface="Tahoma" pitchFamily="34" charset="0"/>
                <a:ea typeface="Tahoma" pitchFamily="34" charset="0"/>
                <a:cs typeface="Tahoma" pitchFamily="34" charset="0"/>
              </a:rPr>
              <a:t>Ha ad oggetto solo beni immobili, mobili registrati e titoli di credito</a:t>
            </a:r>
          </a:p>
          <a:p>
            <a:pPr>
              <a:buFontTx/>
              <a:buChar char="•"/>
            </a:pPr>
            <a:r>
              <a:rPr lang="it-IT" sz="1800" b="0" dirty="0">
                <a:solidFill>
                  <a:srgbClr val="002060"/>
                </a:solidFill>
                <a:latin typeface="Tahoma" pitchFamily="34" charset="0"/>
                <a:ea typeface="Tahoma" pitchFamily="34" charset="0"/>
                <a:cs typeface="Tahoma" pitchFamily="34" charset="0"/>
              </a:rPr>
              <a:t>E’ necessario il vincolo matrimoniale</a:t>
            </a:r>
          </a:p>
          <a:p>
            <a:pPr>
              <a:buFontTx/>
              <a:buChar char="•"/>
            </a:pPr>
            <a:r>
              <a:rPr lang="it-IT" sz="1800" b="0" dirty="0">
                <a:solidFill>
                  <a:srgbClr val="002060"/>
                </a:solidFill>
                <a:latin typeface="Tahoma" pitchFamily="34" charset="0"/>
                <a:ea typeface="Tahoma" pitchFamily="34" charset="0"/>
                <a:cs typeface="Tahoma" pitchFamily="34" charset="0"/>
              </a:rPr>
              <a:t>Ha durata temporanea (divorzio)</a:t>
            </a:r>
          </a:p>
          <a:p>
            <a:pPr>
              <a:buFontTx/>
              <a:buChar char="•"/>
            </a:pPr>
            <a:r>
              <a:rPr lang="it-IT" sz="1800" b="0" dirty="0">
                <a:solidFill>
                  <a:srgbClr val="002060"/>
                </a:solidFill>
                <a:latin typeface="Tahoma" pitchFamily="34" charset="0"/>
                <a:ea typeface="Tahoma" pitchFamily="34" charset="0"/>
                <a:cs typeface="Tahoma" pitchFamily="34" charset="0"/>
              </a:rPr>
              <a:t>Finalità il sostentamento della famiglia</a:t>
            </a:r>
          </a:p>
        </p:txBody>
      </p:sp>
      <p:sp>
        <p:nvSpPr>
          <p:cNvPr id="9" name="Text Box 13"/>
          <p:cNvSpPr txBox="1">
            <a:spLocks noChangeArrowheads="1"/>
          </p:cNvSpPr>
          <p:nvPr/>
        </p:nvSpPr>
        <p:spPr bwMode="auto">
          <a:xfrm>
            <a:off x="5219700" y="2997200"/>
            <a:ext cx="2016125" cy="576263"/>
          </a:xfrm>
          <a:prstGeom prst="rect">
            <a:avLst/>
          </a:prstGeom>
          <a:noFill/>
          <a:ln w="9525" algn="ctr">
            <a:noFill/>
            <a:miter lim="800000"/>
            <a:headEnd/>
            <a:tailEnd/>
          </a:ln>
          <a:effectLst/>
        </p:spPr>
        <p:txBody>
          <a:bodyPr anchor="ctr"/>
          <a:lstStyle/>
          <a:p>
            <a:pPr algn="ctr"/>
            <a:r>
              <a:rPr lang="it-IT" sz="1800" b="1">
                <a:solidFill>
                  <a:srgbClr val="002060"/>
                </a:solidFill>
                <a:latin typeface="Tahoma" pitchFamily="34" charset="0"/>
                <a:ea typeface="Tahoma" pitchFamily="34" charset="0"/>
                <a:cs typeface="Tahoma" pitchFamily="34" charset="0"/>
              </a:rPr>
              <a:t>Fondo patrimoniale</a:t>
            </a:r>
            <a:endParaRPr lang="it-IT" sz="1800">
              <a:solidFill>
                <a:srgbClr val="002060"/>
              </a:solidFill>
              <a:latin typeface="Tahoma" pitchFamily="34" charset="0"/>
              <a:ea typeface="Tahoma" pitchFamily="34" charset="0"/>
              <a:cs typeface="Tahoma" pitchFamily="34" charset="0"/>
            </a:endParaRPr>
          </a:p>
        </p:txBody>
      </p:sp>
      <p:sp>
        <p:nvSpPr>
          <p:cNvPr id="10" name="Line 14"/>
          <p:cNvSpPr>
            <a:spLocks noChangeShapeType="1"/>
          </p:cNvSpPr>
          <p:nvPr/>
        </p:nvSpPr>
        <p:spPr bwMode="auto">
          <a:xfrm flipH="1" flipV="1">
            <a:off x="179388" y="4005263"/>
            <a:ext cx="3384550" cy="71437"/>
          </a:xfrm>
          <a:prstGeom prst="line">
            <a:avLst/>
          </a:prstGeom>
          <a:noFill/>
          <a:ln w="9525">
            <a:solidFill>
              <a:srgbClr val="FF6600"/>
            </a:solidFill>
            <a:prstDash val="dash"/>
            <a:round/>
            <a:headEnd/>
            <a:tailEnd/>
          </a:ln>
          <a:effectLst/>
        </p:spPr>
        <p:txBody>
          <a:bodyPr/>
          <a:lstStyle/>
          <a:p>
            <a:endParaRPr lang="it-IT" sz="1800">
              <a:solidFill>
                <a:srgbClr val="002060"/>
              </a:solidFill>
              <a:latin typeface="Tahoma" pitchFamily="34" charset="0"/>
              <a:ea typeface="Tahoma" pitchFamily="34" charset="0"/>
              <a:cs typeface="Tahoma" pitchFamily="34" charset="0"/>
            </a:endParaRPr>
          </a:p>
        </p:txBody>
      </p:sp>
      <p:sp>
        <p:nvSpPr>
          <p:cNvPr id="11" name="Line 15"/>
          <p:cNvSpPr>
            <a:spLocks noChangeShapeType="1"/>
          </p:cNvSpPr>
          <p:nvPr/>
        </p:nvSpPr>
        <p:spPr bwMode="auto">
          <a:xfrm flipV="1">
            <a:off x="4356100" y="1484313"/>
            <a:ext cx="215900" cy="1873250"/>
          </a:xfrm>
          <a:prstGeom prst="line">
            <a:avLst/>
          </a:prstGeom>
          <a:noFill/>
          <a:ln w="9525">
            <a:solidFill>
              <a:srgbClr val="FF6600"/>
            </a:solidFill>
            <a:prstDash val="dash"/>
            <a:round/>
            <a:headEnd/>
            <a:tailEnd/>
          </a:ln>
          <a:effectLst/>
        </p:spPr>
        <p:txBody>
          <a:bodyPr/>
          <a:lstStyle/>
          <a:p>
            <a:endParaRPr lang="it-IT" sz="1800">
              <a:solidFill>
                <a:srgbClr val="002060"/>
              </a:solidFill>
              <a:latin typeface="Tahoma" pitchFamily="34" charset="0"/>
              <a:ea typeface="Tahoma" pitchFamily="34" charset="0"/>
              <a:cs typeface="Tahoma" pitchFamily="34" charset="0"/>
            </a:endParaRPr>
          </a:p>
        </p:txBody>
      </p:sp>
      <p:sp>
        <p:nvSpPr>
          <p:cNvPr id="12" name="Line 16"/>
          <p:cNvSpPr>
            <a:spLocks noChangeShapeType="1"/>
          </p:cNvSpPr>
          <p:nvPr/>
        </p:nvSpPr>
        <p:spPr bwMode="auto">
          <a:xfrm>
            <a:off x="5148263" y="4292600"/>
            <a:ext cx="3816350" cy="1152525"/>
          </a:xfrm>
          <a:prstGeom prst="line">
            <a:avLst/>
          </a:prstGeom>
          <a:noFill/>
          <a:ln w="9525">
            <a:solidFill>
              <a:srgbClr val="FF6600"/>
            </a:solidFill>
            <a:prstDash val="dash"/>
            <a:round/>
            <a:headEnd/>
            <a:tailEnd/>
          </a:ln>
          <a:effectLst/>
        </p:spPr>
        <p:txBody>
          <a:bodyPr/>
          <a:lstStyle/>
          <a:p>
            <a:endParaRPr lang="it-IT" sz="1800">
              <a:solidFill>
                <a:srgbClr val="002060"/>
              </a:solidFill>
              <a:latin typeface="Tahoma" pitchFamily="34" charset="0"/>
              <a:ea typeface="Tahoma" pitchFamily="34" charset="0"/>
              <a:cs typeface="Tahoma" pitchFamily="34" charset="0"/>
            </a:endParaRPr>
          </a:p>
        </p:txBody>
      </p:sp>
      <p:sp>
        <p:nvSpPr>
          <p:cNvPr id="14" name="Text Box 18"/>
          <p:cNvSpPr txBox="1">
            <a:spLocks noChangeArrowheads="1"/>
          </p:cNvSpPr>
          <p:nvPr/>
        </p:nvSpPr>
        <p:spPr bwMode="auto">
          <a:xfrm>
            <a:off x="3924300" y="3789363"/>
            <a:ext cx="863600" cy="576262"/>
          </a:xfrm>
          <a:prstGeom prst="rect">
            <a:avLst/>
          </a:prstGeom>
          <a:noFill/>
          <a:ln w="9525" algn="ctr">
            <a:noFill/>
            <a:miter lim="800000"/>
            <a:headEnd/>
            <a:tailEnd/>
          </a:ln>
          <a:effectLst/>
        </p:spPr>
        <p:txBody>
          <a:bodyPr anchor="ctr"/>
          <a:lstStyle/>
          <a:p>
            <a:pPr algn="ctr"/>
            <a:r>
              <a:rPr lang="it-IT" sz="1800" b="1">
                <a:solidFill>
                  <a:srgbClr val="002060"/>
                </a:solidFill>
                <a:latin typeface="Tahoma" pitchFamily="34" charset="0"/>
                <a:ea typeface="Tahoma" pitchFamily="34" charset="0"/>
                <a:cs typeface="Tahoma" pitchFamily="34" charset="0"/>
              </a:rPr>
              <a:t>Trust</a:t>
            </a:r>
            <a:endParaRPr lang="it-IT" sz="1800">
              <a:solidFill>
                <a:srgbClr val="002060"/>
              </a:solidFill>
              <a:latin typeface="Tahoma" pitchFamily="34" charset="0"/>
              <a:ea typeface="Tahoma" pitchFamily="34" charset="0"/>
              <a:cs typeface="Tahoma" pitchFamily="34" charset="0"/>
            </a:endParaRPr>
          </a:p>
        </p:txBody>
      </p:sp>
      <p:sp>
        <p:nvSpPr>
          <p:cNvPr id="15" name="Text Box 19"/>
          <p:cNvSpPr txBox="1">
            <a:spLocks noChangeArrowheads="1"/>
          </p:cNvSpPr>
          <p:nvPr/>
        </p:nvSpPr>
        <p:spPr bwMode="auto">
          <a:xfrm>
            <a:off x="3779838" y="3284538"/>
            <a:ext cx="504825" cy="576262"/>
          </a:xfrm>
          <a:prstGeom prst="rect">
            <a:avLst/>
          </a:prstGeom>
          <a:noFill/>
          <a:ln w="9525" algn="ctr">
            <a:noFill/>
            <a:miter lim="800000"/>
            <a:headEnd/>
            <a:tailEnd/>
          </a:ln>
          <a:effectLst/>
        </p:spPr>
        <p:txBody>
          <a:bodyPr anchor="ctr"/>
          <a:lstStyle/>
          <a:p>
            <a:pPr algn="ctr"/>
            <a:r>
              <a:rPr lang="it-IT" sz="1800" b="1">
                <a:solidFill>
                  <a:srgbClr val="002060"/>
                </a:solidFill>
                <a:latin typeface="Tahoma" pitchFamily="34" charset="0"/>
                <a:ea typeface="Tahoma" pitchFamily="34" charset="0"/>
                <a:cs typeface="Tahoma" pitchFamily="34" charset="0"/>
              </a:rPr>
              <a:t>vs</a:t>
            </a:r>
            <a:endParaRPr lang="it-IT" sz="1800">
              <a:solidFill>
                <a:srgbClr val="002060"/>
              </a:solidFill>
              <a:latin typeface="Tahoma" pitchFamily="34" charset="0"/>
              <a:ea typeface="Tahoma" pitchFamily="34" charset="0"/>
              <a:cs typeface="Tahoma" pitchFamily="34" charset="0"/>
            </a:endParaRPr>
          </a:p>
        </p:txBody>
      </p:sp>
      <p:sp>
        <p:nvSpPr>
          <p:cNvPr id="16" name="Text Box 20"/>
          <p:cNvSpPr txBox="1">
            <a:spLocks noChangeArrowheads="1"/>
          </p:cNvSpPr>
          <p:nvPr/>
        </p:nvSpPr>
        <p:spPr bwMode="auto">
          <a:xfrm>
            <a:off x="4716463" y="3357563"/>
            <a:ext cx="576262" cy="576262"/>
          </a:xfrm>
          <a:prstGeom prst="rect">
            <a:avLst/>
          </a:prstGeom>
          <a:noFill/>
          <a:ln w="9525" algn="ctr">
            <a:noFill/>
            <a:miter lim="800000"/>
            <a:headEnd/>
            <a:tailEnd/>
          </a:ln>
          <a:effectLst/>
        </p:spPr>
        <p:txBody>
          <a:bodyPr anchor="ctr"/>
          <a:lstStyle/>
          <a:p>
            <a:pPr algn="ctr"/>
            <a:r>
              <a:rPr lang="it-IT" sz="1800" b="1">
                <a:solidFill>
                  <a:srgbClr val="002060"/>
                </a:solidFill>
                <a:latin typeface="Tahoma" pitchFamily="34" charset="0"/>
                <a:ea typeface="Tahoma" pitchFamily="34" charset="0"/>
                <a:cs typeface="Tahoma" pitchFamily="34" charset="0"/>
              </a:rPr>
              <a:t>vs</a:t>
            </a:r>
            <a:endParaRPr lang="it-IT" sz="1800">
              <a:solidFill>
                <a:srgbClr val="002060"/>
              </a:solidFill>
              <a:latin typeface="Tahoma" pitchFamily="34" charset="0"/>
              <a:ea typeface="Tahoma" pitchFamily="34" charset="0"/>
              <a:cs typeface="Tahoma" pitchFamily="34" charset="0"/>
            </a:endParaRPr>
          </a:p>
        </p:txBody>
      </p:sp>
      <p:sp>
        <p:nvSpPr>
          <p:cNvPr id="17" name="Text Box 21"/>
          <p:cNvSpPr txBox="1">
            <a:spLocks noChangeArrowheads="1"/>
          </p:cNvSpPr>
          <p:nvPr/>
        </p:nvSpPr>
        <p:spPr bwMode="auto">
          <a:xfrm>
            <a:off x="3203575" y="4292600"/>
            <a:ext cx="2016125" cy="576263"/>
          </a:xfrm>
          <a:prstGeom prst="rect">
            <a:avLst/>
          </a:prstGeom>
          <a:noFill/>
          <a:ln w="9525" algn="ctr">
            <a:noFill/>
            <a:miter lim="800000"/>
            <a:headEnd/>
            <a:tailEnd/>
          </a:ln>
          <a:effectLst/>
        </p:spPr>
        <p:txBody>
          <a:bodyPr anchor="ctr"/>
          <a:lstStyle/>
          <a:p>
            <a:pPr algn="ctr"/>
            <a:r>
              <a:rPr lang="it-IT" sz="1800" b="1">
                <a:solidFill>
                  <a:srgbClr val="002060"/>
                </a:solidFill>
                <a:latin typeface="Tahoma" pitchFamily="34" charset="0"/>
                <a:ea typeface="Tahoma" pitchFamily="34" charset="0"/>
                <a:cs typeface="Tahoma" pitchFamily="34" charset="0"/>
              </a:rPr>
              <a:t>vs</a:t>
            </a:r>
            <a:endParaRPr lang="it-IT" sz="1800">
              <a:solidFill>
                <a:srgbClr val="002060"/>
              </a:solidFill>
              <a:latin typeface="Tahoma" pitchFamily="34" charset="0"/>
              <a:ea typeface="Tahoma" pitchFamily="34" charset="0"/>
              <a:cs typeface="Tahoma" pitchFamily="34" charset="0"/>
            </a:endParaRPr>
          </a:p>
        </p:txBody>
      </p:sp>
      <p:sp>
        <p:nvSpPr>
          <p:cNvPr id="18" name="Line 22"/>
          <p:cNvSpPr>
            <a:spLocks noChangeShapeType="1"/>
          </p:cNvSpPr>
          <p:nvPr/>
        </p:nvSpPr>
        <p:spPr bwMode="auto">
          <a:xfrm flipH="1" flipV="1">
            <a:off x="3490913" y="3357563"/>
            <a:ext cx="576262" cy="503237"/>
          </a:xfrm>
          <a:prstGeom prst="line">
            <a:avLst/>
          </a:prstGeom>
          <a:noFill/>
          <a:ln w="9525">
            <a:solidFill>
              <a:schemeClr val="tx1"/>
            </a:solidFill>
            <a:round/>
            <a:headEnd/>
            <a:tailEnd type="triangle" w="med" len="med"/>
          </a:ln>
          <a:effectLst/>
        </p:spPr>
        <p:txBody>
          <a:bodyPr/>
          <a:lstStyle/>
          <a:p>
            <a:endParaRPr lang="it-IT" sz="1800">
              <a:solidFill>
                <a:srgbClr val="002060"/>
              </a:solidFill>
              <a:latin typeface="Tahoma" pitchFamily="34" charset="0"/>
              <a:ea typeface="Tahoma" pitchFamily="34" charset="0"/>
              <a:cs typeface="Tahoma" pitchFamily="34" charset="0"/>
            </a:endParaRPr>
          </a:p>
        </p:txBody>
      </p:sp>
      <p:sp>
        <p:nvSpPr>
          <p:cNvPr id="19" name="Line 23"/>
          <p:cNvSpPr>
            <a:spLocks noChangeShapeType="1"/>
          </p:cNvSpPr>
          <p:nvPr/>
        </p:nvSpPr>
        <p:spPr bwMode="auto">
          <a:xfrm flipV="1">
            <a:off x="4787900" y="3644900"/>
            <a:ext cx="647700" cy="288925"/>
          </a:xfrm>
          <a:prstGeom prst="line">
            <a:avLst/>
          </a:prstGeom>
          <a:noFill/>
          <a:ln w="9525">
            <a:solidFill>
              <a:schemeClr val="tx1"/>
            </a:solidFill>
            <a:round/>
            <a:headEnd/>
            <a:tailEnd type="triangle" w="med" len="med"/>
          </a:ln>
          <a:effectLst/>
        </p:spPr>
        <p:txBody>
          <a:bodyPr/>
          <a:lstStyle/>
          <a:p>
            <a:endParaRPr lang="it-IT" sz="1800">
              <a:solidFill>
                <a:srgbClr val="002060"/>
              </a:solidFill>
              <a:latin typeface="Tahoma" pitchFamily="34" charset="0"/>
              <a:ea typeface="Tahoma" pitchFamily="34" charset="0"/>
              <a:cs typeface="Tahoma" pitchFamily="34" charset="0"/>
            </a:endParaRPr>
          </a:p>
        </p:txBody>
      </p:sp>
      <p:sp>
        <p:nvSpPr>
          <p:cNvPr id="20" name="Line 24"/>
          <p:cNvSpPr>
            <a:spLocks noChangeShapeType="1"/>
          </p:cNvSpPr>
          <p:nvPr/>
        </p:nvSpPr>
        <p:spPr bwMode="auto">
          <a:xfrm>
            <a:off x="4427538" y="4438650"/>
            <a:ext cx="0" cy="503238"/>
          </a:xfrm>
          <a:prstGeom prst="line">
            <a:avLst/>
          </a:prstGeom>
          <a:noFill/>
          <a:ln w="9525">
            <a:solidFill>
              <a:schemeClr val="tx1"/>
            </a:solidFill>
            <a:round/>
            <a:headEnd/>
            <a:tailEnd type="triangle" w="med" len="med"/>
          </a:ln>
          <a:effectLst/>
        </p:spPr>
        <p:txBody>
          <a:bodyPr/>
          <a:lstStyle/>
          <a:p>
            <a:endParaRPr lang="it-IT" sz="1800">
              <a:solidFill>
                <a:srgbClr val="002060"/>
              </a:solidFill>
              <a:latin typeface="Tahoma" pitchFamily="34" charset="0"/>
              <a:ea typeface="Tahoma" pitchFamily="34" charset="0"/>
              <a:cs typeface="Tahoma" pitchFamily="34" charset="0"/>
            </a:endParaRPr>
          </a:p>
        </p:txBody>
      </p:sp>
      <p:sp>
        <p:nvSpPr>
          <p:cNvPr id="21" name="Oval 25"/>
          <p:cNvSpPr>
            <a:spLocks noChangeArrowheads="1"/>
          </p:cNvSpPr>
          <p:nvPr/>
        </p:nvSpPr>
        <p:spPr bwMode="auto">
          <a:xfrm>
            <a:off x="3995738" y="3716338"/>
            <a:ext cx="792162" cy="720725"/>
          </a:xfrm>
          <a:prstGeom prst="ellipse">
            <a:avLst/>
          </a:prstGeom>
          <a:noFill/>
          <a:ln w="9525">
            <a:solidFill>
              <a:schemeClr val="tx1"/>
            </a:solidFill>
            <a:round/>
            <a:headEnd/>
            <a:tailEnd/>
          </a:ln>
          <a:effectLst/>
        </p:spPr>
        <p:txBody>
          <a:bodyPr wrap="none" anchor="ctr"/>
          <a:lstStyle/>
          <a:p>
            <a:endParaRPr lang="it-IT" sz="1800">
              <a:solidFill>
                <a:srgbClr val="002060"/>
              </a:solidFill>
              <a:latin typeface="Tahoma" pitchFamily="34" charset="0"/>
              <a:ea typeface="Tahoma" pitchFamily="34" charset="0"/>
              <a:cs typeface="Tahoma" pitchFamily="34" charset="0"/>
            </a:endParaRPr>
          </a:p>
        </p:txBody>
      </p:sp>
      <p:sp>
        <p:nvSpPr>
          <p:cNvPr id="23" name="Text Box 3"/>
          <p:cNvSpPr txBox="1">
            <a:spLocks noChangeArrowheads="1"/>
          </p:cNvSpPr>
          <p:nvPr/>
        </p:nvSpPr>
        <p:spPr bwMode="auto">
          <a:xfrm>
            <a:off x="222236" y="928670"/>
            <a:ext cx="2473754" cy="369332"/>
          </a:xfrm>
          <a:prstGeom prst="rect">
            <a:avLst/>
          </a:prstGeom>
          <a:noFill/>
          <a:ln w="9525">
            <a:noFill/>
            <a:miter lim="800000"/>
            <a:headEnd/>
            <a:tailEnd/>
          </a:ln>
          <a:effectLst/>
        </p:spPr>
        <p:txBody>
          <a:bodyPr wrap="none">
            <a:spAutoFit/>
          </a:bodyPr>
          <a:lstStyle/>
          <a:p>
            <a:r>
              <a:rPr lang="it-IT" sz="1800" dirty="0" smtClean="0">
                <a:solidFill>
                  <a:srgbClr val="002060"/>
                </a:solidFill>
                <a:latin typeface="Tahoma" pitchFamily="34" charset="0"/>
              </a:rPr>
              <a:t>Trust vs altri istituti</a:t>
            </a:r>
            <a:endParaRPr lang="it-IT" sz="1800" dirty="0">
              <a:solidFill>
                <a:srgbClr val="002060"/>
              </a:solidFill>
              <a:latin typeface="Tahoma" pitchFamily="34" charset="0"/>
            </a:endParaRPr>
          </a:p>
        </p:txBody>
      </p:sp>
      <p:sp>
        <p:nvSpPr>
          <p:cNvPr id="25" name="Text Box 3"/>
          <p:cNvSpPr txBox="1">
            <a:spLocks noChangeArrowheads="1"/>
          </p:cNvSpPr>
          <p:nvPr/>
        </p:nvSpPr>
        <p:spPr bwMode="auto">
          <a:xfrm>
            <a:off x="209211" y="375802"/>
            <a:ext cx="5088252" cy="400110"/>
          </a:xfrm>
          <a:prstGeom prst="rect">
            <a:avLst/>
          </a:prstGeom>
          <a:noFill/>
          <a:ln w="9525">
            <a:noFill/>
            <a:miter lim="800000"/>
            <a:headEnd/>
            <a:tailEnd/>
          </a:ln>
          <a:effectLst/>
        </p:spPr>
        <p:txBody>
          <a:bodyPr wrap="none">
            <a:spAutoFit/>
          </a:bodyPr>
          <a:lstStyle/>
          <a:p>
            <a:r>
              <a:rPr lang="it-IT" sz="2000" i="0" dirty="0" smtClean="0">
                <a:solidFill>
                  <a:srgbClr val="002060"/>
                </a:solidFill>
                <a:latin typeface="Tahoma" pitchFamily="34" charset="0"/>
              </a:rPr>
              <a:t>UD2_ </a:t>
            </a:r>
            <a:r>
              <a:rPr lang="it-IT" sz="2000" dirty="0" smtClean="0">
                <a:solidFill>
                  <a:srgbClr val="002060"/>
                </a:solidFill>
                <a:latin typeface="Tahoma" pitchFamily="34" charset="0"/>
              </a:rPr>
              <a:t>L</a:t>
            </a:r>
            <a:r>
              <a:rPr lang="it-IT" sz="2000" i="0" dirty="0" smtClean="0">
                <a:solidFill>
                  <a:srgbClr val="002060"/>
                </a:solidFill>
                <a:latin typeface="Tahoma" pitchFamily="34" charset="0"/>
              </a:rPr>
              <a:t>e strategie per la segregazione</a:t>
            </a:r>
            <a:endParaRPr lang="it-IT" sz="2000" i="0" dirty="0">
              <a:solidFill>
                <a:srgbClr val="002060"/>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500"/>
                                        <p:tgtEl>
                                          <p:spTgt spid="10"/>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ox(in)">
                                      <p:cBhvr>
                                        <p:cTn id="16" dur="500"/>
                                        <p:tgtEl>
                                          <p:spTgt spid="11"/>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ox(in)">
                                      <p:cBhvr>
                                        <p:cTn id="19" dur="500"/>
                                        <p:tgtEl>
                                          <p:spTgt spid="14"/>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ox(in)">
                                      <p:cBhvr>
                                        <p:cTn id="25" dur="500"/>
                                        <p:tgtEl>
                                          <p:spTgt spid="18"/>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ox(in)">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500"/>
                                        <p:tgtEl>
                                          <p:spTgt spid="4"/>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ox(in)">
                                      <p:cBhvr>
                                        <p:cTn id="36" dur="500"/>
                                        <p:tgtEl>
                                          <p:spTgt spid="5"/>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ox(in)">
                                      <p:cBhvr>
                                        <p:cTn id="39" dur="500"/>
                                        <p:tgtEl>
                                          <p:spTgt spid="12"/>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ox(in)">
                                      <p:cBhvr>
                                        <p:cTn id="42" dur="500"/>
                                        <p:tgtEl>
                                          <p:spTgt spid="17"/>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ox(in)">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ox(in)">
                                      <p:cBhvr>
                                        <p:cTn id="50" dur="500"/>
                                        <p:tgtEl>
                                          <p:spTgt spid="8"/>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box(in)">
                                      <p:cBhvr>
                                        <p:cTn id="53" dur="500"/>
                                        <p:tgtEl>
                                          <p:spTgt spid="9"/>
                                        </p:tgtEl>
                                      </p:cBhvr>
                                    </p:animEffect>
                                  </p:childTnLst>
                                </p:cTn>
                              </p:par>
                              <p:par>
                                <p:cTn id="54" presetID="4" presetClass="entr" presetSubtype="16" fill="hold" grpId="1"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box(in)">
                                      <p:cBhvr>
                                        <p:cTn id="56" dur="500"/>
                                        <p:tgtEl>
                                          <p:spTgt spid="11"/>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box(in)">
                                      <p:cBhvr>
                                        <p:cTn id="59" dur="500"/>
                                        <p:tgtEl>
                                          <p:spTgt spid="16"/>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ox(in)">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animBg="1"/>
      <p:bldP spid="11" grpId="0" animBg="1"/>
      <p:bldP spid="11" grpId="1" animBg="1"/>
      <p:bldP spid="12" grpId="0" animBg="1"/>
      <p:bldP spid="14" grpId="0"/>
      <p:bldP spid="15" grpId="0"/>
      <p:bldP spid="16" grpId="0"/>
      <p:bldP spid="17" grpId="0"/>
      <p:bldP spid="18" grpId="0" animBg="1"/>
      <p:bldP spid="19" grpId="0" animBg="1"/>
      <p:bldP spid="20"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539750" y="1844675"/>
            <a:ext cx="3743325" cy="358775"/>
          </a:xfrm>
          <a:prstGeom prst="rect">
            <a:avLst/>
          </a:prstGeom>
          <a:noFill/>
          <a:ln w="9525" algn="ctr">
            <a:noFill/>
            <a:miter lim="800000"/>
            <a:headEnd/>
            <a:tailEnd/>
          </a:ln>
          <a:effectLst/>
        </p:spPr>
        <p:txBody>
          <a:bodyPr anchor="ctr"/>
          <a:lstStyle/>
          <a:p>
            <a:pPr algn="ctr"/>
            <a:r>
              <a:rPr lang="it-IT" altLang="ko-KR" sz="1800" b="1">
                <a:solidFill>
                  <a:srgbClr val="002060"/>
                </a:solidFill>
                <a:latin typeface="Tahoma" pitchFamily="34" charset="0"/>
                <a:ea typeface="Tahoma" pitchFamily="34" charset="0"/>
                <a:cs typeface="Tahoma" pitchFamily="34" charset="0"/>
              </a:rPr>
              <a:t>Protezione del patrimonio</a:t>
            </a:r>
            <a:endParaRPr lang="it-IT" sz="1800" b="1">
              <a:solidFill>
                <a:srgbClr val="002060"/>
              </a:solidFill>
              <a:latin typeface="Tahoma" pitchFamily="34" charset="0"/>
              <a:ea typeface="Tahoma" pitchFamily="34" charset="0"/>
              <a:cs typeface="Tahoma" pitchFamily="34" charset="0"/>
            </a:endParaRPr>
          </a:p>
        </p:txBody>
      </p:sp>
      <p:sp>
        <p:nvSpPr>
          <p:cNvPr id="8" name="Rectangle 9"/>
          <p:cNvSpPr>
            <a:spLocks noChangeArrowheads="1"/>
          </p:cNvSpPr>
          <p:nvPr/>
        </p:nvSpPr>
        <p:spPr bwMode="auto">
          <a:xfrm>
            <a:off x="539750" y="2782888"/>
            <a:ext cx="3743325" cy="358775"/>
          </a:xfrm>
          <a:prstGeom prst="rect">
            <a:avLst/>
          </a:prstGeom>
          <a:noFill/>
          <a:ln w="9525" algn="ctr">
            <a:noFill/>
            <a:miter lim="800000"/>
            <a:headEnd/>
            <a:tailEnd/>
          </a:ln>
          <a:effectLst/>
        </p:spPr>
        <p:txBody>
          <a:bodyPr anchor="ctr"/>
          <a:lstStyle/>
          <a:p>
            <a:pPr algn="ctr"/>
            <a:r>
              <a:rPr lang="it-IT" altLang="ko-KR" sz="1800" b="1">
                <a:solidFill>
                  <a:srgbClr val="002060"/>
                </a:solidFill>
                <a:latin typeface="Tahoma" pitchFamily="34" charset="0"/>
                <a:ea typeface="Tahoma" pitchFamily="34" charset="0"/>
                <a:cs typeface="Tahoma" pitchFamily="34" charset="0"/>
              </a:rPr>
              <a:t>Passaggio generazionale</a:t>
            </a:r>
            <a:endParaRPr lang="it-IT" sz="1800" b="1">
              <a:solidFill>
                <a:srgbClr val="002060"/>
              </a:solidFill>
              <a:latin typeface="Tahoma" pitchFamily="34" charset="0"/>
              <a:ea typeface="Tahoma" pitchFamily="34" charset="0"/>
              <a:cs typeface="Tahoma" pitchFamily="34" charset="0"/>
            </a:endParaRPr>
          </a:p>
        </p:txBody>
      </p:sp>
      <p:sp>
        <p:nvSpPr>
          <p:cNvPr id="9" name="Rectangle 10"/>
          <p:cNvSpPr>
            <a:spLocks noChangeArrowheads="1"/>
          </p:cNvSpPr>
          <p:nvPr/>
        </p:nvSpPr>
        <p:spPr bwMode="auto">
          <a:xfrm>
            <a:off x="539750" y="3717925"/>
            <a:ext cx="3743325" cy="358775"/>
          </a:xfrm>
          <a:prstGeom prst="rect">
            <a:avLst/>
          </a:prstGeom>
          <a:noFill/>
          <a:ln w="9525" algn="ctr">
            <a:noFill/>
            <a:miter lim="800000"/>
            <a:headEnd/>
            <a:tailEnd/>
          </a:ln>
          <a:effectLst/>
        </p:spPr>
        <p:txBody>
          <a:bodyPr anchor="ctr"/>
          <a:lstStyle/>
          <a:p>
            <a:pPr algn="ctr"/>
            <a:r>
              <a:rPr lang="it-IT" altLang="ko-KR" sz="1800" b="1">
                <a:solidFill>
                  <a:srgbClr val="002060"/>
                </a:solidFill>
                <a:latin typeface="Tahoma" pitchFamily="34" charset="0"/>
                <a:ea typeface="Tahoma" pitchFamily="34" charset="0"/>
                <a:cs typeface="Tahoma" pitchFamily="34" charset="0"/>
              </a:rPr>
              <a:t>Detenzione del patrimonio</a:t>
            </a:r>
            <a:endParaRPr lang="it-IT" sz="1800" b="1">
              <a:solidFill>
                <a:srgbClr val="002060"/>
              </a:solidFill>
              <a:latin typeface="Tahoma" pitchFamily="34" charset="0"/>
              <a:ea typeface="Tahoma" pitchFamily="34" charset="0"/>
              <a:cs typeface="Tahoma" pitchFamily="34" charset="0"/>
            </a:endParaRPr>
          </a:p>
        </p:txBody>
      </p:sp>
      <p:sp>
        <p:nvSpPr>
          <p:cNvPr id="10" name="Rectangle 11"/>
          <p:cNvSpPr>
            <a:spLocks noChangeArrowheads="1"/>
          </p:cNvSpPr>
          <p:nvPr/>
        </p:nvSpPr>
        <p:spPr bwMode="auto">
          <a:xfrm>
            <a:off x="539750" y="4654550"/>
            <a:ext cx="3743325" cy="358775"/>
          </a:xfrm>
          <a:prstGeom prst="rect">
            <a:avLst/>
          </a:prstGeom>
          <a:noFill/>
          <a:ln w="9525" algn="ctr">
            <a:noFill/>
            <a:miter lim="800000"/>
            <a:headEnd/>
            <a:tailEnd/>
          </a:ln>
          <a:effectLst/>
        </p:spPr>
        <p:txBody>
          <a:bodyPr anchor="ctr"/>
          <a:lstStyle/>
          <a:p>
            <a:pPr algn="ctr"/>
            <a:r>
              <a:rPr lang="it-IT" altLang="ko-KR" sz="1800" b="1">
                <a:solidFill>
                  <a:srgbClr val="002060"/>
                </a:solidFill>
                <a:latin typeface="Tahoma" pitchFamily="34" charset="0"/>
                <a:ea typeface="Tahoma" pitchFamily="34" charset="0"/>
                <a:cs typeface="Tahoma" pitchFamily="34" charset="0"/>
              </a:rPr>
              <a:t>Governance societaria</a:t>
            </a:r>
            <a:endParaRPr lang="it-IT" sz="1800" b="1">
              <a:solidFill>
                <a:srgbClr val="002060"/>
              </a:solidFill>
              <a:latin typeface="Tahoma" pitchFamily="34" charset="0"/>
              <a:ea typeface="Tahoma" pitchFamily="34" charset="0"/>
              <a:cs typeface="Tahoma" pitchFamily="34" charset="0"/>
            </a:endParaRPr>
          </a:p>
        </p:txBody>
      </p:sp>
      <p:sp>
        <p:nvSpPr>
          <p:cNvPr id="11" name="Rectangle 12"/>
          <p:cNvSpPr>
            <a:spLocks noChangeArrowheads="1"/>
          </p:cNvSpPr>
          <p:nvPr/>
        </p:nvSpPr>
        <p:spPr bwMode="auto">
          <a:xfrm>
            <a:off x="609600" y="5661025"/>
            <a:ext cx="4106863" cy="358775"/>
          </a:xfrm>
          <a:prstGeom prst="rect">
            <a:avLst/>
          </a:prstGeom>
          <a:noFill/>
          <a:ln w="9525" algn="ctr">
            <a:noFill/>
            <a:miter lim="800000"/>
            <a:headEnd/>
            <a:tailEnd/>
          </a:ln>
          <a:effectLst/>
        </p:spPr>
        <p:txBody>
          <a:bodyPr anchor="ctr"/>
          <a:lstStyle/>
          <a:p>
            <a:pPr algn="ctr"/>
            <a:r>
              <a:rPr lang="it-IT" altLang="ko-KR" sz="1800" b="1">
                <a:solidFill>
                  <a:srgbClr val="002060"/>
                </a:solidFill>
                <a:latin typeface="Tahoma" pitchFamily="34" charset="0"/>
                <a:ea typeface="Tahoma" pitchFamily="34" charset="0"/>
                <a:cs typeface="Tahoma" pitchFamily="34" charset="0"/>
              </a:rPr>
              <a:t>Garanzia di prestiti obbligazionari</a:t>
            </a:r>
            <a:endParaRPr lang="it-IT" sz="1800" b="1">
              <a:solidFill>
                <a:srgbClr val="002060"/>
              </a:solidFill>
              <a:latin typeface="Tahoma" pitchFamily="34" charset="0"/>
              <a:ea typeface="Tahoma" pitchFamily="34" charset="0"/>
              <a:cs typeface="Tahoma" pitchFamily="34" charset="0"/>
            </a:endParaRPr>
          </a:p>
        </p:txBody>
      </p:sp>
      <p:sp>
        <p:nvSpPr>
          <p:cNvPr id="12" name="Rectangle 13"/>
          <p:cNvSpPr>
            <a:spLocks noChangeArrowheads="1"/>
          </p:cNvSpPr>
          <p:nvPr/>
        </p:nvSpPr>
        <p:spPr bwMode="auto">
          <a:xfrm>
            <a:off x="4932363" y="1844675"/>
            <a:ext cx="3743325" cy="358775"/>
          </a:xfrm>
          <a:prstGeom prst="rect">
            <a:avLst/>
          </a:prstGeom>
          <a:noFill/>
          <a:ln w="9525" algn="ctr">
            <a:noFill/>
            <a:miter lim="800000"/>
            <a:headEnd/>
            <a:tailEnd/>
          </a:ln>
          <a:effectLst/>
        </p:spPr>
        <p:txBody>
          <a:bodyPr anchor="ctr"/>
          <a:lstStyle/>
          <a:p>
            <a:pPr algn="ctr"/>
            <a:r>
              <a:rPr lang="it-IT" altLang="ko-KR" sz="1800" b="1" dirty="0">
                <a:solidFill>
                  <a:srgbClr val="FF6600"/>
                </a:solidFill>
                <a:latin typeface="Tahoma" pitchFamily="34" charset="0"/>
                <a:ea typeface="Tahoma" pitchFamily="34" charset="0"/>
                <a:cs typeface="Tahoma" pitchFamily="34" charset="0"/>
              </a:rPr>
              <a:t>Devoluzione polizze vita</a:t>
            </a:r>
            <a:endParaRPr lang="it-IT" sz="1800" b="1" dirty="0">
              <a:solidFill>
                <a:srgbClr val="FF6600"/>
              </a:solidFill>
              <a:latin typeface="Tahoma" pitchFamily="34" charset="0"/>
              <a:ea typeface="Tahoma" pitchFamily="34" charset="0"/>
              <a:cs typeface="Tahoma" pitchFamily="34" charset="0"/>
            </a:endParaRPr>
          </a:p>
        </p:txBody>
      </p:sp>
      <p:sp>
        <p:nvSpPr>
          <p:cNvPr id="13" name="Rectangle 14"/>
          <p:cNvSpPr>
            <a:spLocks noChangeArrowheads="1"/>
          </p:cNvSpPr>
          <p:nvPr/>
        </p:nvSpPr>
        <p:spPr bwMode="auto">
          <a:xfrm>
            <a:off x="4786313" y="2781300"/>
            <a:ext cx="3743325" cy="358775"/>
          </a:xfrm>
          <a:prstGeom prst="rect">
            <a:avLst/>
          </a:prstGeom>
          <a:noFill/>
          <a:ln w="9525" algn="ctr">
            <a:noFill/>
            <a:miter lim="800000"/>
            <a:headEnd/>
            <a:tailEnd/>
          </a:ln>
          <a:effectLst/>
        </p:spPr>
        <p:txBody>
          <a:bodyPr anchor="ctr"/>
          <a:lstStyle/>
          <a:p>
            <a:pPr algn="ctr"/>
            <a:r>
              <a:rPr lang="it-IT" altLang="ko-KR" sz="1800" b="1" dirty="0">
                <a:solidFill>
                  <a:srgbClr val="002060"/>
                </a:solidFill>
                <a:latin typeface="Tahoma" pitchFamily="34" charset="0"/>
                <a:ea typeface="Tahoma" pitchFamily="34" charset="0"/>
                <a:cs typeface="Tahoma" pitchFamily="34" charset="0"/>
              </a:rPr>
              <a:t>Scopi caritatevoli</a:t>
            </a:r>
            <a:endParaRPr lang="it-IT" sz="1800" b="1" dirty="0">
              <a:solidFill>
                <a:srgbClr val="002060"/>
              </a:solidFill>
              <a:latin typeface="Tahoma" pitchFamily="34" charset="0"/>
              <a:ea typeface="Tahoma" pitchFamily="34" charset="0"/>
              <a:cs typeface="Tahoma" pitchFamily="34" charset="0"/>
            </a:endParaRPr>
          </a:p>
        </p:txBody>
      </p:sp>
      <p:sp>
        <p:nvSpPr>
          <p:cNvPr id="14" name="Rectangle 15"/>
          <p:cNvSpPr>
            <a:spLocks noChangeArrowheads="1"/>
          </p:cNvSpPr>
          <p:nvPr/>
        </p:nvSpPr>
        <p:spPr bwMode="auto">
          <a:xfrm>
            <a:off x="4929188" y="3790950"/>
            <a:ext cx="3743325" cy="358775"/>
          </a:xfrm>
          <a:prstGeom prst="rect">
            <a:avLst/>
          </a:prstGeom>
          <a:noFill/>
          <a:ln w="9525" algn="ctr">
            <a:noFill/>
            <a:miter lim="800000"/>
            <a:headEnd/>
            <a:tailEnd/>
          </a:ln>
          <a:effectLst/>
        </p:spPr>
        <p:txBody>
          <a:bodyPr anchor="ctr"/>
          <a:lstStyle/>
          <a:p>
            <a:pPr algn="ctr"/>
            <a:r>
              <a:rPr lang="it-IT" altLang="ko-KR" sz="1800" b="1">
                <a:solidFill>
                  <a:srgbClr val="002060"/>
                </a:solidFill>
                <a:latin typeface="Tahoma" pitchFamily="34" charset="0"/>
                <a:ea typeface="Tahoma" pitchFamily="34" charset="0"/>
                <a:cs typeface="Tahoma" pitchFamily="34" charset="0"/>
              </a:rPr>
              <a:t>Cambio residenza</a:t>
            </a:r>
            <a:endParaRPr lang="it-IT" sz="1800" b="1">
              <a:solidFill>
                <a:srgbClr val="002060"/>
              </a:solidFill>
              <a:latin typeface="Tahoma" pitchFamily="34" charset="0"/>
              <a:ea typeface="Tahoma" pitchFamily="34" charset="0"/>
              <a:cs typeface="Tahoma" pitchFamily="34" charset="0"/>
            </a:endParaRPr>
          </a:p>
        </p:txBody>
      </p:sp>
      <p:sp>
        <p:nvSpPr>
          <p:cNvPr id="15" name="Rectangle 16"/>
          <p:cNvSpPr>
            <a:spLocks noChangeArrowheads="1"/>
          </p:cNvSpPr>
          <p:nvPr/>
        </p:nvSpPr>
        <p:spPr bwMode="auto">
          <a:xfrm>
            <a:off x="4786313" y="4654550"/>
            <a:ext cx="3743325" cy="358775"/>
          </a:xfrm>
          <a:prstGeom prst="rect">
            <a:avLst/>
          </a:prstGeom>
          <a:noFill/>
          <a:ln w="9525" algn="ctr">
            <a:noFill/>
            <a:miter lim="800000"/>
            <a:headEnd/>
            <a:tailEnd/>
          </a:ln>
          <a:effectLst/>
        </p:spPr>
        <p:txBody>
          <a:bodyPr anchor="ctr"/>
          <a:lstStyle/>
          <a:p>
            <a:pPr algn="ctr"/>
            <a:r>
              <a:rPr lang="it-IT" altLang="ko-KR" sz="1800" b="1">
                <a:solidFill>
                  <a:srgbClr val="002060"/>
                </a:solidFill>
                <a:latin typeface="Tahoma" pitchFamily="34" charset="0"/>
                <a:ea typeface="Tahoma" pitchFamily="34" charset="0"/>
                <a:cs typeface="Tahoma" pitchFamily="34" charset="0"/>
              </a:rPr>
              <a:t>Holding Trust</a:t>
            </a:r>
            <a:endParaRPr lang="it-IT" sz="1800" b="1">
              <a:solidFill>
                <a:srgbClr val="002060"/>
              </a:solidFill>
              <a:latin typeface="Tahoma" pitchFamily="34" charset="0"/>
              <a:ea typeface="Tahoma" pitchFamily="34" charset="0"/>
              <a:cs typeface="Tahoma" pitchFamily="34" charset="0"/>
            </a:endParaRPr>
          </a:p>
        </p:txBody>
      </p:sp>
      <p:sp>
        <p:nvSpPr>
          <p:cNvPr id="16" name="Rectangle 17"/>
          <p:cNvSpPr>
            <a:spLocks noChangeArrowheads="1"/>
          </p:cNvSpPr>
          <p:nvPr/>
        </p:nvSpPr>
        <p:spPr bwMode="auto">
          <a:xfrm>
            <a:off x="4786313" y="5662613"/>
            <a:ext cx="3743325" cy="358775"/>
          </a:xfrm>
          <a:prstGeom prst="rect">
            <a:avLst/>
          </a:prstGeom>
          <a:noFill/>
          <a:ln w="9525" algn="ctr">
            <a:noFill/>
            <a:miter lim="800000"/>
            <a:headEnd/>
            <a:tailEnd/>
          </a:ln>
          <a:effectLst/>
        </p:spPr>
        <p:txBody>
          <a:bodyPr anchor="ctr"/>
          <a:lstStyle/>
          <a:p>
            <a:pPr algn="ctr"/>
            <a:r>
              <a:rPr lang="it-IT" altLang="ko-KR" sz="1800" b="1">
                <a:solidFill>
                  <a:srgbClr val="002060"/>
                </a:solidFill>
                <a:latin typeface="Tahoma" pitchFamily="34" charset="0"/>
                <a:ea typeface="Tahoma" pitchFamily="34" charset="0"/>
                <a:cs typeface="Tahoma" pitchFamily="34" charset="0"/>
              </a:rPr>
              <a:t>Tutelare minori o disabili</a:t>
            </a:r>
            <a:endParaRPr lang="it-IT" sz="1800" b="1">
              <a:solidFill>
                <a:srgbClr val="002060"/>
              </a:solidFill>
              <a:latin typeface="Tahoma" pitchFamily="34" charset="0"/>
              <a:ea typeface="Tahoma" pitchFamily="34" charset="0"/>
              <a:cs typeface="Tahoma" pitchFamily="34" charset="0"/>
            </a:endParaRPr>
          </a:p>
        </p:txBody>
      </p:sp>
      <p:sp>
        <p:nvSpPr>
          <p:cNvPr id="17" name="AutoShape 18"/>
          <p:cNvSpPr>
            <a:spLocks noChangeArrowheads="1"/>
          </p:cNvSpPr>
          <p:nvPr/>
        </p:nvSpPr>
        <p:spPr bwMode="auto">
          <a:xfrm>
            <a:off x="684213" y="1844675"/>
            <a:ext cx="3527425" cy="360363"/>
          </a:xfrm>
          <a:prstGeom prst="roundRect">
            <a:avLst>
              <a:gd name="adj" fmla="val 16667"/>
            </a:avLst>
          </a:prstGeom>
          <a:noFill/>
          <a:ln w="9525">
            <a:solidFill>
              <a:srgbClr val="FF6600"/>
            </a:solidFill>
            <a:round/>
            <a:headEnd/>
            <a:tailEnd/>
          </a:ln>
          <a:effectLst/>
        </p:spPr>
        <p:txBody>
          <a:bodyPr wrap="none" anchor="ctr"/>
          <a:lstStyle/>
          <a:p>
            <a:endParaRPr lang="it-IT" sz="1800">
              <a:solidFill>
                <a:srgbClr val="002060"/>
              </a:solidFill>
              <a:latin typeface="Tahoma" pitchFamily="34" charset="0"/>
              <a:ea typeface="Tahoma" pitchFamily="34" charset="0"/>
              <a:cs typeface="Tahoma" pitchFamily="34" charset="0"/>
            </a:endParaRPr>
          </a:p>
        </p:txBody>
      </p:sp>
      <p:sp>
        <p:nvSpPr>
          <p:cNvPr id="18" name="AutoShape 19"/>
          <p:cNvSpPr>
            <a:spLocks noChangeArrowheads="1"/>
          </p:cNvSpPr>
          <p:nvPr/>
        </p:nvSpPr>
        <p:spPr bwMode="auto">
          <a:xfrm>
            <a:off x="682625" y="2781300"/>
            <a:ext cx="3527425" cy="360363"/>
          </a:xfrm>
          <a:prstGeom prst="roundRect">
            <a:avLst>
              <a:gd name="adj" fmla="val 16667"/>
            </a:avLst>
          </a:prstGeom>
          <a:noFill/>
          <a:ln w="9525">
            <a:solidFill>
              <a:srgbClr val="FF6600"/>
            </a:solidFill>
            <a:round/>
            <a:headEnd/>
            <a:tailEnd/>
          </a:ln>
          <a:effectLst/>
        </p:spPr>
        <p:txBody>
          <a:bodyPr wrap="none" anchor="ctr"/>
          <a:lstStyle/>
          <a:p>
            <a:endParaRPr lang="it-IT" sz="1800">
              <a:solidFill>
                <a:srgbClr val="002060"/>
              </a:solidFill>
              <a:latin typeface="Tahoma" pitchFamily="34" charset="0"/>
              <a:ea typeface="Tahoma" pitchFamily="34" charset="0"/>
              <a:cs typeface="Tahoma" pitchFamily="34" charset="0"/>
            </a:endParaRPr>
          </a:p>
        </p:txBody>
      </p:sp>
      <p:sp>
        <p:nvSpPr>
          <p:cNvPr id="19" name="AutoShape 20"/>
          <p:cNvSpPr>
            <a:spLocks noChangeArrowheads="1"/>
          </p:cNvSpPr>
          <p:nvPr/>
        </p:nvSpPr>
        <p:spPr bwMode="auto">
          <a:xfrm>
            <a:off x="682625" y="3716338"/>
            <a:ext cx="3527425" cy="360362"/>
          </a:xfrm>
          <a:prstGeom prst="roundRect">
            <a:avLst>
              <a:gd name="adj" fmla="val 16667"/>
            </a:avLst>
          </a:prstGeom>
          <a:noFill/>
          <a:ln w="9525">
            <a:solidFill>
              <a:srgbClr val="FF6600"/>
            </a:solidFill>
            <a:round/>
            <a:headEnd/>
            <a:tailEnd/>
          </a:ln>
          <a:effectLst/>
        </p:spPr>
        <p:txBody>
          <a:bodyPr wrap="none" anchor="ctr"/>
          <a:lstStyle/>
          <a:p>
            <a:endParaRPr lang="it-IT" sz="1800">
              <a:solidFill>
                <a:srgbClr val="002060"/>
              </a:solidFill>
              <a:latin typeface="Tahoma" pitchFamily="34" charset="0"/>
              <a:ea typeface="Tahoma" pitchFamily="34" charset="0"/>
              <a:cs typeface="Tahoma" pitchFamily="34" charset="0"/>
            </a:endParaRPr>
          </a:p>
        </p:txBody>
      </p:sp>
      <p:sp>
        <p:nvSpPr>
          <p:cNvPr id="20" name="AutoShape 21"/>
          <p:cNvSpPr>
            <a:spLocks noChangeArrowheads="1"/>
          </p:cNvSpPr>
          <p:nvPr/>
        </p:nvSpPr>
        <p:spPr bwMode="auto">
          <a:xfrm>
            <a:off x="682625" y="4652963"/>
            <a:ext cx="3527425" cy="360362"/>
          </a:xfrm>
          <a:prstGeom prst="roundRect">
            <a:avLst>
              <a:gd name="adj" fmla="val 16667"/>
            </a:avLst>
          </a:prstGeom>
          <a:noFill/>
          <a:ln w="9525">
            <a:solidFill>
              <a:srgbClr val="FF6600"/>
            </a:solidFill>
            <a:round/>
            <a:headEnd/>
            <a:tailEnd/>
          </a:ln>
          <a:effectLst/>
        </p:spPr>
        <p:txBody>
          <a:bodyPr wrap="none" anchor="ctr"/>
          <a:lstStyle/>
          <a:p>
            <a:endParaRPr lang="it-IT" sz="1800">
              <a:solidFill>
                <a:srgbClr val="002060"/>
              </a:solidFill>
              <a:latin typeface="Tahoma" pitchFamily="34" charset="0"/>
              <a:ea typeface="Tahoma" pitchFamily="34" charset="0"/>
              <a:cs typeface="Tahoma" pitchFamily="34" charset="0"/>
            </a:endParaRPr>
          </a:p>
        </p:txBody>
      </p:sp>
      <p:sp>
        <p:nvSpPr>
          <p:cNvPr id="21" name="AutoShape 22"/>
          <p:cNvSpPr>
            <a:spLocks noChangeArrowheads="1"/>
          </p:cNvSpPr>
          <p:nvPr/>
        </p:nvSpPr>
        <p:spPr bwMode="auto">
          <a:xfrm>
            <a:off x="611188" y="5661025"/>
            <a:ext cx="4032250" cy="360363"/>
          </a:xfrm>
          <a:prstGeom prst="roundRect">
            <a:avLst>
              <a:gd name="adj" fmla="val 16667"/>
            </a:avLst>
          </a:prstGeom>
          <a:noFill/>
          <a:ln w="9525">
            <a:solidFill>
              <a:srgbClr val="FF6600"/>
            </a:solidFill>
            <a:round/>
            <a:headEnd/>
            <a:tailEnd/>
          </a:ln>
          <a:effectLst/>
        </p:spPr>
        <p:txBody>
          <a:bodyPr wrap="none" anchor="ctr"/>
          <a:lstStyle/>
          <a:p>
            <a:endParaRPr lang="it-IT" sz="1800">
              <a:solidFill>
                <a:srgbClr val="002060"/>
              </a:solidFill>
              <a:latin typeface="Tahoma" pitchFamily="34" charset="0"/>
              <a:ea typeface="Tahoma" pitchFamily="34" charset="0"/>
              <a:cs typeface="Tahoma" pitchFamily="34" charset="0"/>
            </a:endParaRPr>
          </a:p>
        </p:txBody>
      </p:sp>
      <p:sp>
        <p:nvSpPr>
          <p:cNvPr id="22" name="AutoShape 23"/>
          <p:cNvSpPr>
            <a:spLocks noChangeArrowheads="1"/>
          </p:cNvSpPr>
          <p:nvPr/>
        </p:nvSpPr>
        <p:spPr bwMode="auto">
          <a:xfrm>
            <a:off x="5075238" y="1844675"/>
            <a:ext cx="3527425" cy="360363"/>
          </a:xfrm>
          <a:prstGeom prst="roundRect">
            <a:avLst>
              <a:gd name="adj" fmla="val 16667"/>
            </a:avLst>
          </a:prstGeom>
          <a:noFill/>
          <a:ln w="9525">
            <a:solidFill>
              <a:srgbClr val="FF6600"/>
            </a:solidFill>
            <a:round/>
            <a:headEnd/>
            <a:tailEnd/>
          </a:ln>
          <a:effectLst/>
        </p:spPr>
        <p:txBody>
          <a:bodyPr wrap="none" anchor="ctr"/>
          <a:lstStyle/>
          <a:p>
            <a:endParaRPr lang="it-IT" sz="1800">
              <a:solidFill>
                <a:srgbClr val="002060"/>
              </a:solidFill>
              <a:latin typeface="Tahoma" pitchFamily="34" charset="0"/>
              <a:ea typeface="Tahoma" pitchFamily="34" charset="0"/>
              <a:cs typeface="Tahoma" pitchFamily="34" charset="0"/>
            </a:endParaRPr>
          </a:p>
        </p:txBody>
      </p:sp>
      <p:sp>
        <p:nvSpPr>
          <p:cNvPr id="23" name="AutoShape 24"/>
          <p:cNvSpPr>
            <a:spLocks noChangeArrowheads="1"/>
          </p:cNvSpPr>
          <p:nvPr/>
        </p:nvSpPr>
        <p:spPr bwMode="auto">
          <a:xfrm>
            <a:off x="5073650" y="2781300"/>
            <a:ext cx="3527425" cy="360363"/>
          </a:xfrm>
          <a:prstGeom prst="roundRect">
            <a:avLst>
              <a:gd name="adj" fmla="val 16667"/>
            </a:avLst>
          </a:prstGeom>
          <a:noFill/>
          <a:ln w="9525">
            <a:solidFill>
              <a:srgbClr val="FF6600"/>
            </a:solidFill>
            <a:round/>
            <a:headEnd/>
            <a:tailEnd/>
          </a:ln>
          <a:effectLst/>
        </p:spPr>
        <p:txBody>
          <a:bodyPr wrap="none" anchor="ctr"/>
          <a:lstStyle/>
          <a:p>
            <a:endParaRPr lang="it-IT" sz="1800">
              <a:solidFill>
                <a:srgbClr val="002060"/>
              </a:solidFill>
              <a:latin typeface="Tahoma" pitchFamily="34" charset="0"/>
              <a:ea typeface="Tahoma" pitchFamily="34" charset="0"/>
              <a:cs typeface="Tahoma" pitchFamily="34" charset="0"/>
            </a:endParaRPr>
          </a:p>
        </p:txBody>
      </p:sp>
      <p:sp>
        <p:nvSpPr>
          <p:cNvPr id="24" name="AutoShape 25"/>
          <p:cNvSpPr>
            <a:spLocks noChangeArrowheads="1"/>
          </p:cNvSpPr>
          <p:nvPr/>
        </p:nvSpPr>
        <p:spPr bwMode="auto">
          <a:xfrm>
            <a:off x="5073650" y="3789363"/>
            <a:ext cx="3527425" cy="360362"/>
          </a:xfrm>
          <a:prstGeom prst="roundRect">
            <a:avLst>
              <a:gd name="adj" fmla="val 16667"/>
            </a:avLst>
          </a:prstGeom>
          <a:noFill/>
          <a:ln w="9525">
            <a:solidFill>
              <a:srgbClr val="FF6600"/>
            </a:solidFill>
            <a:round/>
            <a:headEnd/>
            <a:tailEnd/>
          </a:ln>
          <a:effectLst/>
        </p:spPr>
        <p:txBody>
          <a:bodyPr wrap="none" anchor="ctr"/>
          <a:lstStyle/>
          <a:p>
            <a:endParaRPr lang="it-IT" sz="1800">
              <a:solidFill>
                <a:srgbClr val="002060"/>
              </a:solidFill>
              <a:latin typeface="Tahoma" pitchFamily="34" charset="0"/>
              <a:ea typeface="Tahoma" pitchFamily="34" charset="0"/>
              <a:cs typeface="Tahoma" pitchFamily="34" charset="0"/>
            </a:endParaRPr>
          </a:p>
        </p:txBody>
      </p:sp>
      <p:sp>
        <p:nvSpPr>
          <p:cNvPr id="25" name="AutoShape 26"/>
          <p:cNvSpPr>
            <a:spLocks noChangeArrowheads="1"/>
          </p:cNvSpPr>
          <p:nvPr/>
        </p:nvSpPr>
        <p:spPr bwMode="auto">
          <a:xfrm>
            <a:off x="5073650" y="4652963"/>
            <a:ext cx="3527425" cy="360362"/>
          </a:xfrm>
          <a:prstGeom prst="roundRect">
            <a:avLst>
              <a:gd name="adj" fmla="val 16667"/>
            </a:avLst>
          </a:prstGeom>
          <a:noFill/>
          <a:ln w="9525">
            <a:solidFill>
              <a:srgbClr val="FF6600"/>
            </a:solidFill>
            <a:round/>
            <a:headEnd/>
            <a:tailEnd/>
          </a:ln>
          <a:effectLst/>
        </p:spPr>
        <p:txBody>
          <a:bodyPr wrap="none" anchor="ctr"/>
          <a:lstStyle/>
          <a:p>
            <a:endParaRPr lang="it-IT" sz="1800">
              <a:solidFill>
                <a:srgbClr val="002060"/>
              </a:solidFill>
              <a:latin typeface="Tahoma" pitchFamily="34" charset="0"/>
              <a:ea typeface="Tahoma" pitchFamily="34" charset="0"/>
              <a:cs typeface="Tahoma" pitchFamily="34" charset="0"/>
            </a:endParaRPr>
          </a:p>
        </p:txBody>
      </p:sp>
      <p:sp>
        <p:nvSpPr>
          <p:cNvPr id="26" name="AutoShape 27"/>
          <p:cNvSpPr>
            <a:spLocks noChangeArrowheads="1"/>
          </p:cNvSpPr>
          <p:nvPr/>
        </p:nvSpPr>
        <p:spPr bwMode="auto">
          <a:xfrm>
            <a:off x="5073650" y="5661025"/>
            <a:ext cx="3527425" cy="360363"/>
          </a:xfrm>
          <a:prstGeom prst="roundRect">
            <a:avLst>
              <a:gd name="adj" fmla="val 16667"/>
            </a:avLst>
          </a:prstGeom>
          <a:noFill/>
          <a:ln w="9525">
            <a:solidFill>
              <a:srgbClr val="FF6600"/>
            </a:solidFill>
            <a:round/>
            <a:headEnd/>
            <a:tailEnd/>
          </a:ln>
          <a:effectLst/>
        </p:spPr>
        <p:txBody>
          <a:bodyPr wrap="none" anchor="ctr"/>
          <a:lstStyle/>
          <a:p>
            <a:endParaRPr lang="it-IT" sz="1800">
              <a:solidFill>
                <a:srgbClr val="002060"/>
              </a:solidFill>
              <a:latin typeface="Tahoma" pitchFamily="34" charset="0"/>
              <a:ea typeface="Tahoma" pitchFamily="34" charset="0"/>
              <a:cs typeface="Tahoma" pitchFamily="34" charset="0"/>
            </a:endParaRPr>
          </a:p>
        </p:txBody>
      </p:sp>
      <p:sp>
        <p:nvSpPr>
          <p:cNvPr id="27" name="AutoShape 28"/>
          <p:cNvSpPr>
            <a:spLocks noChangeArrowheads="1"/>
          </p:cNvSpPr>
          <p:nvPr/>
        </p:nvSpPr>
        <p:spPr bwMode="auto">
          <a:xfrm>
            <a:off x="395288" y="1844675"/>
            <a:ext cx="215900" cy="360363"/>
          </a:xfrm>
          <a:prstGeom prst="rightArrow">
            <a:avLst>
              <a:gd name="adj1" fmla="val 50000"/>
              <a:gd name="adj2" fmla="val 25000"/>
            </a:avLst>
          </a:prstGeom>
          <a:solidFill>
            <a:srgbClr val="003366"/>
          </a:solidFill>
          <a:ln w="9525">
            <a:noFill/>
            <a:miter lim="800000"/>
            <a:headEnd/>
            <a:tailEnd/>
          </a:ln>
          <a:effectLst/>
        </p:spPr>
        <p:txBody>
          <a:bodyPr wrap="none" anchor="ctr"/>
          <a:lstStyle/>
          <a:p>
            <a:endParaRPr lang="it-IT" sz="1800">
              <a:solidFill>
                <a:srgbClr val="002060"/>
              </a:solidFill>
              <a:latin typeface="Tahoma" pitchFamily="34" charset="0"/>
              <a:ea typeface="Tahoma" pitchFamily="34" charset="0"/>
              <a:cs typeface="Tahoma" pitchFamily="34" charset="0"/>
            </a:endParaRPr>
          </a:p>
        </p:txBody>
      </p:sp>
      <p:sp>
        <p:nvSpPr>
          <p:cNvPr id="28" name="AutoShape 29"/>
          <p:cNvSpPr>
            <a:spLocks noChangeArrowheads="1"/>
          </p:cNvSpPr>
          <p:nvPr/>
        </p:nvSpPr>
        <p:spPr bwMode="auto">
          <a:xfrm>
            <a:off x="395288" y="2781300"/>
            <a:ext cx="215900" cy="360363"/>
          </a:xfrm>
          <a:prstGeom prst="rightArrow">
            <a:avLst>
              <a:gd name="adj1" fmla="val 50000"/>
              <a:gd name="adj2" fmla="val 25000"/>
            </a:avLst>
          </a:prstGeom>
          <a:solidFill>
            <a:srgbClr val="003366"/>
          </a:solidFill>
          <a:ln w="9525">
            <a:noFill/>
            <a:miter lim="800000"/>
            <a:headEnd/>
            <a:tailEnd/>
          </a:ln>
          <a:effectLst/>
        </p:spPr>
        <p:txBody>
          <a:bodyPr wrap="none" anchor="ctr"/>
          <a:lstStyle/>
          <a:p>
            <a:endParaRPr lang="it-IT" sz="1800">
              <a:solidFill>
                <a:srgbClr val="002060"/>
              </a:solidFill>
              <a:latin typeface="Tahoma" pitchFamily="34" charset="0"/>
              <a:ea typeface="Tahoma" pitchFamily="34" charset="0"/>
              <a:cs typeface="Tahoma" pitchFamily="34" charset="0"/>
            </a:endParaRPr>
          </a:p>
        </p:txBody>
      </p:sp>
      <p:sp>
        <p:nvSpPr>
          <p:cNvPr id="29" name="AutoShape 30"/>
          <p:cNvSpPr>
            <a:spLocks noChangeArrowheads="1"/>
          </p:cNvSpPr>
          <p:nvPr/>
        </p:nvSpPr>
        <p:spPr bwMode="auto">
          <a:xfrm>
            <a:off x="395288" y="3716338"/>
            <a:ext cx="215900" cy="360362"/>
          </a:xfrm>
          <a:prstGeom prst="rightArrow">
            <a:avLst>
              <a:gd name="adj1" fmla="val 50000"/>
              <a:gd name="adj2" fmla="val 25000"/>
            </a:avLst>
          </a:prstGeom>
          <a:solidFill>
            <a:srgbClr val="003366"/>
          </a:solidFill>
          <a:ln w="9525">
            <a:noFill/>
            <a:miter lim="800000"/>
            <a:headEnd/>
            <a:tailEnd/>
          </a:ln>
          <a:effectLst/>
        </p:spPr>
        <p:txBody>
          <a:bodyPr wrap="none" anchor="ctr"/>
          <a:lstStyle/>
          <a:p>
            <a:endParaRPr lang="it-IT" sz="1800">
              <a:solidFill>
                <a:srgbClr val="002060"/>
              </a:solidFill>
              <a:latin typeface="Tahoma" pitchFamily="34" charset="0"/>
              <a:ea typeface="Tahoma" pitchFamily="34" charset="0"/>
              <a:cs typeface="Tahoma" pitchFamily="34" charset="0"/>
            </a:endParaRPr>
          </a:p>
        </p:txBody>
      </p:sp>
      <p:sp>
        <p:nvSpPr>
          <p:cNvPr id="30" name="AutoShape 31"/>
          <p:cNvSpPr>
            <a:spLocks noChangeArrowheads="1"/>
          </p:cNvSpPr>
          <p:nvPr/>
        </p:nvSpPr>
        <p:spPr bwMode="auto">
          <a:xfrm>
            <a:off x="395288" y="4652963"/>
            <a:ext cx="215900" cy="360362"/>
          </a:xfrm>
          <a:prstGeom prst="rightArrow">
            <a:avLst>
              <a:gd name="adj1" fmla="val 50000"/>
              <a:gd name="adj2" fmla="val 25000"/>
            </a:avLst>
          </a:prstGeom>
          <a:solidFill>
            <a:srgbClr val="003366"/>
          </a:solidFill>
          <a:ln w="9525">
            <a:noFill/>
            <a:miter lim="800000"/>
            <a:headEnd/>
            <a:tailEnd/>
          </a:ln>
          <a:effectLst/>
        </p:spPr>
        <p:txBody>
          <a:bodyPr wrap="none" anchor="ctr"/>
          <a:lstStyle/>
          <a:p>
            <a:endParaRPr lang="it-IT" sz="1800">
              <a:solidFill>
                <a:srgbClr val="002060"/>
              </a:solidFill>
              <a:latin typeface="Tahoma" pitchFamily="34" charset="0"/>
              <a:ea typeface="Tahoma" pitchFamily="34" charset="0"/>
              <a:cs typeface="Tahoma" pitchFamily="34" charset="0"/>
            </a:endParaRPr>
          </a:p>
        </p:txBody>
      </p:sp>
      <p:sp>
        <p:nvSpPr>
          <p:cNvPr id="31" name="AutoShape 32"/>
          <p:cNvSpPr>
            <a:spLocks noChangeArrowheads="1"/>
          </p:cNvSpPr>
          <p:nvPr/>
        </p:nvSpPr>
        <p:spPr bwMode="auto">
          <a:xfrm>
            <a:off x="395288" y="5661025"/>
            <a:ext cx="215900" cy="360363"/>
          </a:xfrm>
          <a:prstGeom prst="rightArrow">
            <a:avLst>
              <a:gd name="adj1" fmla="val 50000"/>
              <a:gd name="adj2" fmla="val 25000"/>
            </a:avLst>
          </a:prstGeom>
          <a:solidFill>
            <a:srgbClr val="003366"/>
          </a:solidFill>
          <a:ln w="9525">
            <a:noFill/>
            <a:miter lim="800000"/>
            <a:headEnd/>
            <a:tailEnd/>
          </a:ln>
          <a:effectLst/>
        </p:spPr>
        <p:txBody>
          <a:bodyPr wrap="none" anchor="ctr"/>
          <a:lstStyle/>
          <a:p>
            <a:endParaRPr lang="it-IT" sz="1800">
              <a:solidFill>
                <a:srgbClr val="002060"/>
              </a:solidFill>
              <a:latin typeface="Tahoma" pitchFamily="34" charset="0"/>
              <a:ea typeface="Tahoma" pitchFamily="34" charset="0"/>
              <a:cs typeface="Tahoma" pitchFamily="34" charset="0"/>
            </a:endParaRPr>
          </a:p>
        </p:txBody>
      </p:sp>
      <p:sp>
        <p:nvSpPr>
          <p:cNvPr id="32" name="AutoShape 33"/>
          <p:cNvSpPr>
            <a:spLocks noChangeArrowheads="1"/>
          </p:cNvSpPr>
          <p:nvPr/>
        </p:nvSpPr>
        <p:spPr bwMode="auto">
          <a:xfrm>
            <a:off x="4786313" y="1844675"/>
            <a:ext cx="215900" cy="360363"/>
          </a:xfrm>
          <a:prstGeom prst="rightArrow">
            <a:avLst>
              <a:gd name="adj1" fmla="val 50000"/>
              <a:gd name="adj2" fmla="val 25000"/>
            </a:avLst>
          </a:prstGeom>
          <a:solidFill>
            <a:srgbClr val="003366"/>
          </a:solidFill>
          <a:ln w="9525">
            <a:noFill/>
            <a:miter lim="800000"/>
            <a:headEnd/>
            <a:tailEnd/>
          </a:ln>
          <a:effectLst/>
        </p:spPr>
        <p:txBody>
          <a:bodyPr wrap="none" anchor="ctr"/>
          <a:lstStyle/>
          <a:p>
            <a:endParaRPr lang="it-IT" sz="1800">
              <a:solidFill>
                <a:srgbClr val="002060"/>
              </a:solidFill>
              <a:latin typeface="Tahoma" pitchFamily="34" charset="0"/>
              <a:ea typeface="Tahoma" pitchFamily="34" charset="0"/>
              <a:cs typeface="Tahoma" pitchFamily="34" charset="0"/>
            </a:endParaRPr>
          </a:p>
        </p:txBody>
      </p:sp>
      <p:sp>
        <p:nvSpPr>
          <p:cNvPr id="33" name="AutoShape 34"/>
          <p:cNvSpPr>
            <a:spLocks noChangeArrowheads="1"/>
          </p:cNvSpPr>
          <p:nvPr/>
        </p:nvSpPr>
        <p:spPr bwMode="auto">
          <a:xfrm>
            <a:off x="4786313" y="2781300"/>
            <a:ext cx="215900" cy="360363"/>
          </a:xfrm>
          <a:prstGeom prst="rightArrow">
            <a:avLst>
              <a:gd name="adj1" fmla="val 50000"/>
              <a:gd name="adj2" fmla="val 25000"/>
            </a:avLst>
          </a:prstGeom>
          <a:solidFill>
            <a:srgbClr val="003366"/>
          </a:solidFill>
          <a:ln w="9525">
            <a:noFill/>
            <a:miter lim="800000"/>
            <a:headEnd/>
            <a:tailEnd/>
          </a:ln>
          <a:effectLst/>
        </p:spPr>
        <p:txBody>
          <a:bodyPr wrap="none" anchor="ctr"/>
          <a:lstStyle/>
          <a:p>
            <a:endParaRPr lang="it-IT" sz="1800">
              <a:solidFill>
                <a:srgbClr val="002060"/>
              </a:solidFill>
              <a:latin typeface="Tahoma" pitchFamily="34" charset="0"/>
              <a:ea typeface="Tahoma" pitchFamily="34" charset="0"/>
              <a:cs typeface="Tahoma" pitchFamily="34" charset="0"/>
            </a:endParaRPr>
          </a:p>
        </p:txBody>
      </p:sp>
      <p:sp>
        <p:nvSpPr>
          <p:cNvPr id="34" name="AutoShape 35"/>
          <p:cNvSpPr>
            <a:spLocks noChangeArrowheads="1"/>
          </p:cNvSpPr>
          <p:nvPr/>
        </p:nvSpPr>
        <p:spPr bwMode="auto">
          <a:xfrm>
            <a:off x="4786313" y="3716338"/>
            <a:ext cx="215900" cy="360362"/>
          </a:xfrm>
          <a:prstGeom prst="rightArrow">
            <a:avLst>
              <a:gd name="adj1" fmla="val 50000"/>
              <a:gd name="adj2" fmla="val 25000"/>
            </a:avLst>
          </a:prstGeom>
          <a:solidFill>
            <a:srgbClr val="003366"/>
          </a:solidFill>
          <a:ln w="9525">
            <a:noFill/>
            <a:miter lim="800000"/>
            <a:headEnd/>
            <a:tailEnd/>
          </a:ln>
          <a:effectLst/>
        </p:spPr>
        <p:txBody>
          <a:bodyPr wrap="none" anchor="ctr"/>
          <a:lstStyle/>
          <a:p>
            <a:endParaRPr lang="it-IT" sz="1800">
              <a:solidFill>
                <a:srgbClr val="002060"/>
              </a:solidFill>
              <a:latin typeface="Tahoma" pitchFamily="34" charset="0"/>
              <a:ea typeface="Tahoma" pitchFamily="34" charset="0"/>
              <a:cs typeface="Tahoma" pitchFamily="34" charset="0"/>
            </a:endParaRPr>
          </a:p>
        </p:txBody>
      </p:sp>
      <p:sp>
        <p:nvSpPr>
          <p:cNvPr id="35" name="AutoShape 36"/>
          <p:cNvSpPr>
            <a:spLocks noChangeArrowheads="1"/>
          </p:cNvSpPr>
          <p:nvPr/>
        </p:nvSpPr>
        <p:spPr bwMode="auto">
          <a:xfrm>
            <a:off x="4786313" y="4652963"/>
            <a:ext cx="215900" cy="360362"/>
          </a:xfrm>
          <a:prstGeom prst="rightArrow">
            <a:avLst>
              <a:gd name="adj1" fmla="val 50000"/>
              <a:gd name="adj2" fmla="val 25000"/>
            </a:avLst>
          </a:prstGeom>
          <a:solidFill>
            <a:srgbClr val="003366"/>
          </a:solidFill>
          <a:ln w="9525">
            <a:noFill/>
            <a:miter lim="800000"/>
            <a:headEnd/>
            <a:tailEnd/>
          </a:ln>
          <a:effectLst/>
        </p:spPr>
        <p:txBody>
          <a:bodyPr wrap="none" anchor="ctr"/>
          <a:lstStyle/>
          <a:p>
            <a:endParaRPr lang="it-IT" sz="1800">
              <a:solidFill>
                <a:srgbClr val="002060"/>
              </a:solidFill>
              <a:latin typeface="Tahoma" pitchFamily="34" charset="0"/>
              <a:ea typeface="Tahoma" pitchFamily="34" charset="0"/>
              <a:cs typeface="Tahoma" pitchFamily="34" charset="0"/>
            </a:endParaRPr>
          </a:p>
        </p:txBody>
      </p:sp>
      <p:sp>
        <p:nvSpPr>
          <p:cNvPr id="36" name="AutoShape 37"/>
          <p:cNvSpPr>
            <a:spLocks noChangeArrowheads="1"/>
          </p:cNvSpPr>
          <p:nvPr/>
        </p:nvSpPr>
        <p:spPr bwMode="auto">
          <a:xfrm>
            <a:off x="4786313" y="5661025"/>
            <a:ext cx="215900" cy="360363"/>
          </a:xfrm>
          <a:prstGeom prst="rightArrow">
            <a:avLst>
              <a:gd name="adj1" fmla="val 50000"/>
              <a:gd name="adj2" fmla="val 25000"/>
            </a:avLst>
          </a:prstGeom>
          <a:solidFill>
            <a:srgbClr val="003366"/>
          </a:solidFill>
          <a:ln w="9525">
            <a:noFill/>
            <a:miter lim="800000"/>
            <a:headEnd/>
            <a:tailEnd/>
          </a:ln>
          <a:effectLst/>
        </p:spPr>
        <p:txBody>
          <a:bodyPr wrap="none" anchor="ctr"/>
          <a:lstStyle/>
          <a:p>
            <a:endParaRPr lang="it-IT" sz="1800">
              <a:solidFill>
                <a:srgbClr val="002060"/>
              </a:solidFill>
              <a:latin typeface="Tahoma" pitchFamily="34" charset="0"/>
              <a:ea typeface="Tahoma" pitchFamily="34" charset="0"/>
              <a:cs typeface="Tahoma" pitchFamily="34" charset="0"/>
            </a:endParaRPr>
          </a:p>
        </p:txBody>
      </p:sp>
      <p:sp>
        <p:nvSpPr>
          <p:cNvPr id="38" name="Text Box 3"/>
          <p:cNvSpPr txBox="1">
            <a:spLocks noChangeArrowheads="1"/>
          </p:cNvSpPr>
          <p:nvPr/>
        </p:nvSpPr>
        <p:spPr bwMode="auto">
          <a:xfrm>
            <a:off x="222236" y="928670"/>
            <a:ext cx="3020379" cy="369332"/>
          </a:xfrm>
          <a:prstGeom prst="rect">
            <a:avLst/>
          </a:prstGeom>
          <a:noFill/>
          <a:ln w="9525">
            <a:noFill/>
            <a:miter lim="800000"/>
            <a:headEnd/>
            <a:tailEnd/>
          </a:ln>
          <a:effectLst/>
        </p:spPr>
        <p:txBody>
          <a:bodyPr wrap="none">
            <a:spAutoFit/>
          </a:bodyPr>
          <a:lstStyle/>
          <a:p>
            <a:r>
              <a:rPr lang="it-IT" sz="1800" dirty="0" smtClean="0">
                <a:solidFill>
                  <a:srgbClr val="002060"/>
                </a:solidFill>
                <a:latin typeface="Tahoma" pitchFamily="34" charset="0"/>
              </a:rPr>
              <a:t>Trust: possibili funzioni </a:t>
            </a:r>
            <a:endParaRPr lang="it-IT" sz="1800" dirty="0">
              <a:solidFill>
                <a:srgbClr val="002060"/>
              </a:solidFill>
              <a:latin typeface="Tahoma" pitchFamily="34" charset="0"/>
            </a:endParaRPr>
          </a:p>
        </p:txBody>
      </p:sp>
      <p:sp>
        <p:nvSpPr>
          <p:cNvPr id="40" name="Text Box 3"/>
          <p:cNvSpPr txBox="1">
            <a:spLocks noChangeArrowheads="1"/>
          </p:cNvSpPr>
          <p:nvPr/>
        </p:nvSpPr>
        <p:spPr bwMode="auto">
          <a:xfrm>
            <a:off x="209211" y="375802"/>
            <a:ext cx="5088252" cy="400110"/>
          </a:xfrm>
          <a:prstGeom prst="rect">
            <a:avLst/>
          </a:prstGeom>
          <a:noFill/>
          <a:ln w="9525">
            <a:noFill/>
            <a:miter lim="800000"/>
            <a:headEnd/>
            <a:tailEnd/>
          </a:ln>
          <a:effectLst/>
        </p:spPr>
        <p:txBody>
          <a:bodyPr wrap="none">
            <a:spAutoFit/>
          </a:bodyPr>
          <a:lstStyle/>
          <a:p>
            <a:r>
              <a:rPr lang="it-IT" sz="2000" i="0" dirty="0" smtClean="0">
                <a:solidFill>
                  <a:srgbClr val="002060"/>
                </a:solidFill>
                <a:latin typeface="Tahoma" pitchFamily="34" charset="0"/>
              </a:rPr>
              <a:t>UD2_ </a:t>
            </a:r>
            <a:r>
              <a:rPr lang="it-IT" sz="2000" dirty="0" smtClean="0">
                <a:solidFill>
                  <a:srgbClr val="002060"/>
                </a:solidFill>
                <a:latin typeface="Tahoma" pitchFamily="34" charset="0"/>
              </a:rPr>
              <a:t>L</a:t>
            </a:r>
            <a:r>
              <a:rPr lang="it-IT" sz="2000" i="0" dirty="0" smtClean="0">
                <a:solidFill>
                  <a:srgbClr val="002060"/>
                </a:solidFill>
                <a:latin typeface="Tahoma" pitchFamily="34" charset="0"/>
              </a:rPr>
              <a:t>e strategie per la segregazione</a:t>
            </a:r>
            <a:endParaRPr lang="it-IT" sz="2000" i="0" dirty="0">
              <a:solidFill>
                <a:srgbClr val="002060"/>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500"/>
                                        <p:tgtEl>
                                          <p:spTgt spid="1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500"/>
                                        <p:tgtEl>
                                          <p:spTgt spid="11"/>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500"/>
                                        <p:tgtEl>
                                          <p:spTgt spid="17"/>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ox(in)">
                                      <p:cBhvr>
                                        <p:cTn id="25" dur="500"/>
                                        <p:tgtEl>
                                          <p:spTgt spid="18"/>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ox(in)">
                                      <p:cBhvr>
                                        <p:cTn id="28" dur="500"/>
                                        <p:tgtEl>
                                          <p:spTgt spid="19"/>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ox(in)">
                                      <p:cBhvr>
                                        <p:cTn id="31" dur="500"/>
                                        <p:tgtEl>
                                          <p:spTgt spid="20"/>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ox(in)">
                                      <p:cBhvr>
                                        <p:cTn id="34" dur="500"/>
                                        <p:tgtEl>
                                          <p:spTgt spid="21"/>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ox(in)">
                                      <p:cBhvr>
                                        <p:cTn id="37" dur="500"/>
                                        <p:tgtEl>
                                          <p:spTgt spid="27"/>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ox(in)">
                                      <p:cBhvr>
                                        <p:cTn id="40" dur="500"/>
                                        <p:tgtEl>
                                          <p:spTgt spid="28"/>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box(in)">
                                      <p:cBhvr>
                                        <p:cTn id="43" dur="500"/>
                                        <p:tgtEl>
                                          <p:spTgt spid="29"/>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box(in)">
                                      <p:cBhvr>
                                        <p:cTn id="46" dur="500"/>
                                        <p:tgtEl>
                                          <p:spTgt spid="30"/>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box(in)">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box(in)">
                                      <p:cBhvr>
                                        <p:cTn id="54" dur="500"/>
                                        <p:tgtEl>
                                          <p:spTgt spid="12"/>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ox(in)">
                                      <p:cBhvr>
                                        <p:cTn id="57" dur="500"/>
                                        <p:tgtEl>
                                          <p:spTgt spid="13"/>
                                        </p:tgtEl>
                                      </p:cBhvr>
                                    </p:animEffect>
                                  </p:childTnLst>
                                </p:cTn>
                              </p:par>
                              <p:par>
                                <p:cTn id="58" presetID="4" presetClass="entr" presetSubtype="16"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ox(in)">
                                      <p:cBhvr>
                                        <p:cTn id="60" dur="500"/>
                                        <p:tgtEl>
                                          <p:spTgt spid="14"/>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ox(in)">
                                      <p:cBhvr>
                                        <p:cTn id="63" dur="500"/>
                                        <p:tgtEl>
                                          <p:spTgt spid="15"/>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box(in)">
                                      <p:cBhvr>
                                        <p:cTn id="66" dur="500"/>
                                        <p:tgtEl>
                                          <p:spTgt spid="16"/>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box(in)">
                                      <p:cBhvr>
                                        <p:cTn id="69" dur="500"/>
                                        <p:tgtEl>
                                          <p:spTgt spid="22"/>
                                        </p:tgtEl>
                                      </p:cBhvr>
                                    </p:animEffect>
                                  </p:childTnLst>
                                </p:cTn>
                              </p:par>
                              <p:par>
                                <p:cTn id="70" presetID="4" presetClass="entr" presetSubtype="16"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box(in)">
                                      <p:cBhvr>
                                        <p:cTn id="72" dur="500"/>
                                        <p:tgtEl>
                                          <p:spTgt spid="23"/>
                                        </p:tgtEl>
                                      </p:cBhvr>
                                    </p:animEffect>
                                  </p:childTnLst>
                                </p:cTn>
                              </p:par>
                              <p:par>
                                <p:cTn id="73" presetID="4" presetClass="entr" presetSubtype="16"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box(in)">
                                      <p:cBhvr>
                                        <p:cTn id="75" dur="500"/>
                                        <p:tgtEl>
                                          <p:spTgt spid="24"/>
                                        </p:tgtEl>
                                      </p:cBhvr>
                                    </p:animEffect>
                                  </p:childTnLst>
                                </p:cTn>
                              </p:par>
                              <p:par>
                                <p:cTn id="76" presetID="4" presetClass="entr" presetSubtype="16"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box(in)">
                                      <p:cBhvr>
                                        <p:cTn id="78" dur="500"/>
                                        <p:tgtEl>
                                          <p:spTgt spid="25"/>
                                        </p:tgtEl>
                                      </p:cBhvr>
                                    </p:animEffect>
                                  </p:childTnLst>
                                </p:cTn>
                              </p:par>
                              <p:par>
                                <p:cTn id="79" presetID="4" presetClass="entr" presetSubtype="16"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box(in)">
                                      <p:cBhvr>
                                        <p:cTn id="81" dur="500"/>
                                        <p:tgtEl>
                                          <p:spTgt spid="26"/>
                                        </p:tgtEl>
                                      </p:cBhvr>
                                    </p:animEffect>
                                  </p:childTnLst>
                                </p:cTn>
                              </p:par>
                              <p:par>
                                <p:cTn id="82" presetID="4" presetClass="entr" presetSubtype="16"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box(in)">
                                      <p:cBhvr>
                                        <p:cTn id="84" dur="500"/>
                                        <p:tgtEl>
                                          <p:spTgt spid="32"/>
                                        </p:tgtEl>
                                      </p:cBhvr>
                                    </p:animEffect>
                                  </p:childTnLst>
                                </p:cTn>
                              </p:par>
                              <p:par>
                                <p:cTn id="85" presetID="4" presetClass="entr" presetSubtype="16"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box(in)">
                                      <p:cBhvr>
                                        <p:cTn id="87" dur="500"/>
                                        <p:tgtEl>
                                          <p:spTgt spid="33"/>
                                        </p:tgtEl>
                                      </p:cBhvr>
                                    </p:animEffect>
                                  </p:childTnLst>
                                </p:cTn>
                              </p:par>
                              <p:par>
                                <p:cTn id="88" presetID="4" presetClass="entr" presetSubtype="16" fill="hold" grpId="0"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box(in)">
                                      <p:cBhvr>
                                        <p:cTn id="90" dur="500"/>
                                        <p:tgtEl>
                                          <p:spTgt spid="34"/>
                                        </p:tgtEl>
                                      </p:cBhvr>
                                    </p:animEffect>
                                  </p:childTnLst>
                                </p:cTn>
                              </p:par>
                              <p:par>
                                <p:cTn id="91" presetID="4" presetClass="entr" presetSubtype="16"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box(in)">
                                      <p:cBhvr>
                                        <p:cTn id="93" dur="500"/>
                                        <p:tgtEl>
                                          <p:spTgt spid="35"/>
                                        </p:tgtEl>
                                      </p:cBhvr>
                                    </p:animEffect>
                                  </p:childTnLst>
                                </p:cTn>
                              </p:par>
                              <p:par>
                                <p:cTn id="94" presetID="4" presetClass="entr" presetSubtype="16" fill="hold" grpId="0"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box(in)">
                                      <p:cBhvr>
                                        <p:cTn id="9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7"/>
          <p:cNvSpPr>
            <a:spLocks noChangeArrowheads="1"/>
          </p:cNvSpPr>
          <p:nvPr/>
        </p:nvSpPr>
        <p:spPr bwMode="auto">
          <a:xfrm>
            <a:off x="251520" y="3933056"/>
            <a:ext cx="8820472" cy="2376264"/>
          </a:xfrm>
          <a:prstGeom prst="rect">
            <a:avLst/>
          </a:prstGeom>
          <a:noFill/>
          <a:ln w="9525" algn="ctr">
            <a:noFill/>
            <a:miter lim="800000"/>
            <a:headEnd/>
            <a:tailEnd/>
          </a:ln>
          <a:effectLst/>
        </p:spPr>
        <p:txBody>
          <a:bodyPr anchor="ctr"/>
          <a:lstStyle/>
          <a:p>
            <a:r>
              <a:rPr lang="it-IT" sz="1800" dirty="0" smtClean="0">
                <a:solidFill>
                  <a:srgbClr val="002060"/>
                </a:solidFill>
                <a:latin typeface="Tahoma" pitchFamily="34" charset="0"/>
                <a:ea typeface="Tahoma" pitchFamily="34" charset="0"/>
                <a:cs typeface="Tahoma" pitchFamily="34" charset="0"/>
              </a:rPr>
              <a:t>Obbiettivi complementari</a:t>
            </a:r>
            <a:r>
              <a:rPr lang="it-IT" sz="1800" b="0" dirty="0" smtClean="0">
                <a:solidFill>
                  <a:srgbClr val="002060"/>
                </a:solidFill>
                <a:latin typeface="Tahoma" pitchFamily="34" charset="0"/>
                <a:ea typeface="Tahoma" pitchFamily="34" charset="0"/>
                <a:cs typeface="Tahoma" pitchFamily="34" charset="0"/>
              </a:rPr>
              <a:t>:</a:t>
            </a:r>
          </a:p>
          <a:p>
            <a:pPr>
              <a:buClr>
                <a:srgbClr val="FF6600"/>
              </a:buClr>
              <a:buFont typeface="Wingdings" pitchFamily="2" charset="2"/>
              <a:buChar char="§"/>
            </a:pPr>
            <a:r>
              <a:rPr lang="it-IT" sz="1800" b="0" dirty="0" smtClean="0">
                <a:solidFill>
                  <a:srgbClr val="002060"/>
                </a:solidFill>
                <a:latin typeface="Tahoma" pitchFamily="34" charset="0"/>
                <a:ea typeface="Tahoma" pitchFamily="34" charset="0"/>
                <a:cs typeface="Tahoma" pitchFamily="34" charset="0"/>
              </a:rPr>
              <a:t> alcuni beni possano essere impiegati per le necessità di vita o mediche del cliente e di sua moglie, qualora non sia in grado di farvi fronte con il proprio reddito</a:t>
            </a:r>
          </a:p>
          <a:p>
            <a:pPr>
              <a:buClr>
                <a:srgbClr val="FF6600"/>
              </a:buClr>
              <a:buFont typeface="Wingdings" pitchFamily="2" charset="2"/>
              <a:buChar char="§"/>
            </a:pPr>
            <a:r>
              <a:rPr lang="it-IT" sz="1800" b="0" dirty="0" smtClean="0">
                <a:solidFill>
                  <a:srgbClr val="002060"/>
                </a:solidFill>
                <a:latin typeface="Tahoma" pitchFamily="34" charset="0"/>
                <a:ea typeface="Tahoma" pitchFamily="34" charset="0"/>
                <a:cs typeface="Tahoma" pitchFamily="34" charset="0"/>
              </a:rPr>
              <a:t> che uno degli immobili (la casa di campagna) sia goduto dai discendenti del Cliente, ma che non possa mai essere venduto, tranne in casi eccezionali previsti, in quanto appartiene alla famiglia da generazioni</a:t>
            </a:r>
            <a:endParaRPr lang="it-IT" sz="1800" b="0" dirty="0">
              <a:solidFill>
                <a:srgbClr val="002060"/>
              </a:solidFill>
              <a:latin typeface="Tahoma" pitchFamily="34" charset="0"/>
              <a:ea typeface="Tahoma" pitchFamily="34" charset="0"/>
              <a:cs typeface="Tahoma" pitchFamily="34" charset="0"/>
            </a:endParaRPr>
          </a:p>
        </p:txBody>
      </p:sp>
      <p:sp>
        <p:nvSpPr>
          <p:cNvPr id="37" name="Text Box 3"/>
          <p:cNvSpPr txBox="1">
            <a:spLocks noChangeArrowheads="1"/>
          </p:cNvSpPr>
          <p:nvPr/>
        </p:nvSpPr>
        <p:spPr bwMode="auto">
          <a:xfrm>
            <a:off x="222236" y="928670"/>
            <a:ext cx="4905510" cy="369332"/>
          </a:xfrm>
          <a:prstGeom prst="rect">
            <a:avLst/>
          </a:prstGeom>
          <a:noFill/>
          <a:ln w="9525">
            <a:noFill/>
            <a:miter lim="800000"/>
            <a:headEnd/>
            <a:tailEnd/>
          </a:ln>
          <a:effectLst/>
        </p:spPr>
        <p:txBody>
          <a:bodyPr wrap="none">
            <a:spAutoFit/>
          </a:bodyPr>
          <a:lstStyle/>
          <a:p>
            <a:r>
              <a:rPr lang="it-IT" sz="1800" dirty="0" smtClean="0">
                <a:solidFill>
                  <a:srgbClr val="002060"/>
                </a:solidFill>
                <a:latin typeface="Tahoma" pitchFamily="34" charset="0"/>
              </a:rPr>
              <a:t>Trust: caso “il professionista previdente”</a:t>
            </a:r>
            <a:endParaRPr lang="it-IT" sz="1800" dirty="0">
              <a:solidFill>
                <a:srgbClr val="002060"/>
              </a:solidFill>
              <a:latin typeface="Tahoma" pitchFamily="34" charset="0"/>
            </a:endParaRPr>
          </a:p>
        </p:txBody>
      </p:sp>
      <p:sp>
        <p:nvSpPr>
          <p:cNvPr id="42" name="Rectangle 14"/>
          <p:cNvSpPr>
            <a:spLocks noChangeArrowheads="1"/>
          </p:cNvSpPr>
          <p:nvPr/>
        </p:nvSpPr>
        <p:spPr bwMode="auto">
          <a:xfrm>
            <a:off x="251520" y="1916832"/>
            <a:ext cx="6804248" cy="432048"/>
          </a:xfrm>
          <a:prstGeom prst="rect">
            <a:avLst/>
          </a:prstGeom>
          <a:noFill/>
          <a:ln w="9525" algn="ctr">
            <a:noFill/>
            <a:miter lim="800000"/>
            <a:headEnd/>
            <a:tailEnd/>
          </a:ln>
          <a:effectLst/>
        </p:spPr>
        <p:txBody>
          <a:bodyPr anchor="ctr"/>
          <a:lstStyle/>
          <a:p>
            <a:pPr algn="just"/>
            <a:r>
              <a:rPr lang="it-IT" altLang="ko-KR" sz="1800" dirty="0" smtClean="0">
                <a:solidFill>
                  <a:srgbClr val="002060"/>
                </a:solidFill>
                <a:latin typeface="Tahoma" pitchFamily="34" charset="0"/>
                <a:ea typeface="Tahoma" pitchFamily="34" charset="0"/>
                <a:cs typeface="Tahoma" pitchFamily="34" charset="0"/>
              </a:rPr>
              <a:t>Cliente</a:t>
            </a:r>
            <a:r>
              <a:rPr lang="it-IT" altLang="ko-KR" sz="1800" b="1" dirty="0" smtClean="0">
                <a:solidFill>
                  <a:srgbClr val="002060"/>
                </a:solidFill>
                <a:latin typeface="Tahoma" pitchFamily="34" charset="0"/>
                <a:ea typeface="Tahoma" pitchFamily="34" charset="0"/>
                <a:cs typeface="Tahoma" pitchFamily="34" charset="0"/>
              </a:rPr>
              <a:t>: </a:t>
            </a:r>
            <a:r>
              <a:rPr lang="it-IT" altLang="ko-KR" sz="1800" b="0" dirty="0" smtClean="0">
                <a:solidFill>
                  <a:srgbClr val="002060"/>
                </a:solidFill>
                <a:latin typeface="Tahoma" pitchFamily="34" charset="0"/>
                <a:ea typeface="Tahoma" pitchFamily="34" charset="0"/>
                <a:cs typeface="Tahoma" pitchFamily="34" charset="0"/>
              </a:rPr>
              <a:t>medico chirurgo 40enne sposato con 2 figli</a:t>
            </a:r>
            <a:endParaRPr lang="it-IT" sz="1800" b="0" dirty="0">
              <a:solidFill>
                <a:srgbClr val="002060"/>
              </a:solidFill>
              <a:latin typeface="Tahoma" pitchFamily="34" charset="0"/>
              <a:ea typeface="Tahoma" pitchFamily="34" charset="0"/>
              <a:cs typeface="Tahoma" pitchFamily="34" charset="0"/>
            </a:endParaRPr>
          </a:p>
        </p:txBody>
      </p:sp>
      <p:sp>
        <p:nvSpPr>
          <p:cNvPr id="43" name="Rectangle 14"/>
          <p:cNvSpPr>
            <a:spLocks noChangeArrowheads="1"/>
          </p:cNvSpPr>
          <p:nvPr/>
        </p:nvSpPr>
        <p:spPr bwMode="auto">
          <a:xfrm>
            <a:off x="251520" y="2636912"/>
            <a:ext cx="7200801" cy="432048"/>
          </a:xfrm>
          <a:prstGeom prst="rect">
            <a:avLst/>
          </a:prstGeom>
          <a:noFill/>
          <a:ln w="9525" algn="ctr">
            <a:noFill/>
            <a:miter lim="800000"/>
            <a:headEnd/>
            <a:tailEnd/>
          </a:ln>
          <a:effectLst/>
        </p:spPr>
        <p:txBody>
          <a:bodyPr anchor="ctr"/>
          <a:lstStyle/>
          <a:p>
            <a:pPr algn="just"/>
            <a:r>
              <a:rPr lang="it-IT" altLang="ko-KR" sz="1800" dirty="0" smtClean="0">
                <a:solidFill>
                  <a:srgbClr val="002060"/>
                </a:solidFill>
                <a:latin typeface="Tahoma" pitchFamily="34" charset="0"/>
                <a:ea typeface="Tahoma" pitchFamily="34" charset="0"/>
                <a:cs typeface="Tahoma" pitchFamily="34" charset="0"/>
              </a:rPr>
              <a:t>Passività</a:t>
            </a:r>
            <a:r>
              <a:rPr lang="it-IT" altLang="ko-KR" sz="1800" b="1" dirty="0" smtClean="0">
                <a:solidFill>
                  <a:srgbClr val="002060"/>
                </a:solidFill>
                <a:latin typeface="Tahoma" pitchFamily="34" charset="0"/>
                <a:ea typeface="Tahoma" pitchFamily="34" charset="0"/>
                <a:cs typeface="Tahoma" pitchFamily="34" charset="0"/>
              </a:rPr>
              <a:t>: </a:t>
            </a:r>
            <a:r>
              <a:rPr lang="it-IT" altLang="ko-KR" sz="1800" b="0" dirty="0" smtClean="0">
                <a:solidFill>
                  <a:srgbClr val="002060"/>
                </a:solidFill>
                <a:latin typeface="Tahoma" pitchFamily="34" charset="0"/>
                <a:ea typeface="Tahoma" pitchFamily="34" charset="0"/>
                <a:cs typeface="Tahoma" pitchFamily="34" charset="0"/>
              </a:rPr>
              <a:t>assenza di pregresse situazioni di debito patologiche</a:t>
            </a:r>
            <a:endParaRPr lang="it-IT" sz="1800" b="0" dirty="0">
              <a:solidFill>
                <a:srgbClr val="002060"/>
              </a:solidFill>
              <a:latin typeface="Tahoma" pitchFamily="34" charset="0"/>
              <a:ea typeface="Tahoma" pitchFamily="34" charset="0"/>
              <a:cs typeface="Tahoma" pitchFamily="34" charset="0"/>
            </a:endParaRPr>
          </a:p>
        </p:txBody>
      </p:sp>
      <p:sp>
        <p:nvSpPr>
          <p:cNvPr id="44" name="Rectangle 14"/>
          <p:cNvSpPr>
            <a:spLocks noChangeArrowheads="1"/>
          </p:cNvSpPr>
          <p:nvPr/>
        </p:nvSpPr>
        <p:spPr bwMode="auto">
          <a:xfrm>
            <a:off x="251520" y="2276872"/>
            <a:ext cx="6009509" cy="432048"/>
          </a:xfrm>
          <a:prstGeom prst="rect">
            <a:avLst/>
          </a:prstGeom>
          <a:noFill/>
          <a:ln w="9525" algn="ctr">
            <a:noFill/>
            <a:miter lim="800000"/>
            <a:headEnd/>
            <a:tailEnd/>
          </a:ln>
          <a:effectLst/>
        </p:spPr>
        <p:txBody>
          <a:bodyPr anchor="ctr"/>
          <a:lstStyle/>
          <a:p>
            <a:pPr algn="just"/>
            <a:r>
              <a:rPr lang="it-IT" altLang="ko-KR" sz="1800" b="1" dirty="0" smtClean="0">
                <a:solidFill>
                  <a:srgbClr val="002060"/>
                </a:solidFill>
                <a:latin typeface="Tahoma" pitchFamily="34" charset="0"/>
                <a:ea typeface="Tahoma" pitchFamily="34" charset="0"/>
                <a:cs typeface="Tahoma" pitchFamily="34" charset="0"/>
              </a:rPr>
              <a:t>Patrimonio: </a:t>
            </a:r>
            <a:r>
              <a:rPr lang="it-IT" altLang="ko-KR" sz="1800" b="0" dirty="0" smtClean="0">
                <a:solidFill>
                  <a:srgbClr val="002060"/>
                </a:solidFill>
                <a:latin typeface="Tahoma" pitchFamily="34" charset="0"/>
                <a:ea typeface="Tahoma" pitchFamily="34" charset="0"/>
                <a:cs typeface="Tahoma" pitchFamily="34" charset="0"/>
              </a:rPr>
              <a:t>denaro, immobili e quote societarie</a:t>
            </a:r>
            <a:endParaRPr lang="it-IT" sz="1800" b="0" dirty="0">
              <a:solidFill>
                <a:srgbClr val="002060"/>
              </a:solidFill>
              <a:latin typeface="Tahoma" pitchFamily="34" charset="0"/>
              <a:ea typeface="Tahoma" pitchFamily="34" charset="0"/>
              <a:cs typeface="Tahoma" pitchFamily="34" charset="0"/>
            </a:endParaRPr>
          </a:p>
        </p:txBody>
      </p:sp>
      <p:sp>
        <p:nvSpPr>
          <p:cNvPr id="45" name="Rectangle 14"/>
          <p:cNvSpPr>
            <a:spLocks noChangeArrowheads="1"/>
          </p:cNvSpPr>
          <p:nvPr/>
        </p:nvSpPr>
        <p:spPr bwMode="auto">
          <a:xfrm>
            <a:off x="323528" y="3356992"/>
            <a:ext cx="8568952" cy="864096"/>
          </a:xfrm>
          <a:prstGeom prst="rect">
            <a:avLst/>
          </a:prstGeom>
          <a:noFill/>
          <a:ln w="9525" algn="ctr">
            <a:noFill/>
            <a:miter lim="800000"/>
            <a:headEnd/>
            <a:tailEnd/>
          </a:ln>
          <a:effectLst/>
        </p:spPr>
        <p:txBody>
          <a:bodyPr anchor="ctr"/>
          <a:lstStyle/>
          <a:p>
            <a:pPr algn="just"/>
            <a:r>
              <a:rPr lang="it-IT" altLang="ko-KR" sz="1800" b="1" dirty="0" smtClean="0">
                <a:solidFill>
                  <a:srgbClr val="002060"/>
                </a:solidFill>
                <a:latin typeface="Tahoma" pitchFamily="34" charset="0"/>
                <a:ea typeface="Tahoma" pitchFamily="34" charset="0"/>
                <a:cs typeface="Tahoma" pitchFamily="34" charset="0"/>
              </a:rPr>
              <a:t>Obiettivo principale: </a:t>
            </a:r>
            <a:r>
              <a:rPr lang="it-IT" altLang="ko-KR" sz="1800" b="0" dirty="0" smtClean="0">
                <a:solidFill>
                  <a:srgbClr val="002060"/>
                </a:solidFill>
                <a:latin typeface="Tahoma" pitchFamily="34" charset="0"/>
                <a:ea typeface="Tahoma" pitchFamily="34" charset="0"/>
                <a:cs typeface="Tahoma" pitchFamily="34" charset="0"/>
              </a:rPr>
              <a:t>segregare parte del proprio patrimonio e vincolarlo per  le esigenze di vita future della famiglia e della figlia minorenne</a:t>
            </a:r>
            <a:endParaRPr lang="it-IT" sz="1800" b="0" dirty="0">
              <a:solidFill>
                <a:srgbClr val="002060"/>
              </a:solidFill>
              <a:latin typeface="Tahoma" pitchFamily="34" charset="0"/>
              <a:ea typeface="Tahoma" pitchFamily="34" charset="0"/>
              <a:cs typeface="Tahoma" pitchFamily="34" charset="0"/>
            </a:endParaRPr>
          </a:p>
        </p:txBody>
      </p:sp>
      <p:pic>
        <p:nvPicPr>
          <p:cNvPr id="46" name="Picture 5" descr="https://encrypted-tbn0.google.com/images?q=tbn:ANd9GcRxdBmZNMs_PaEm5fLMphi5biemsj-yLrwu4KEBZYN7MMh1br7lpw"/>
          <p:cNvPicPr>
            <a:picLocks noChangeAspect="1" noChangeArrowheads="1"/>
          </p:cNvPicPr>
          <p:nvPr/>
        </p:nvPicPr>
        <p:blipFill>
          <a:blip r:embed="rId3" cstate="print"/>
          <a:srcRect/>
          <a:stretch>
            <a:fillRect/>
          </a:stretch>
        </p:blipFill>
        <p:spPr bwMode="auto">
          <a:xfrm>
            <a:off x="6919460" y="1484784"/>
            <a:ext cx="1901011" cy="1584176"/>
          </a:xfrm>
          <a:prstGeom prst="rect">
            <a:avLst/>
          </a:prstGeom>
          <a:noFill/>
        </p:spPr>
      </p:pic>
      <p:sp>
        <p:nvSpPr>
          <p:cNvPr id="10" name="Text Box 3"/>
          <p:cNvSpPr txBox="1">
            <a:spLocks noChangeArrowheads="1"/>
          </p:cNvSpPr>
          <p:nvPr/>
        </p:nvSpPr>
        <p:spPr bwMode="auto">
          <a:xfrm>
            <a:off x="209211" y="375802"/>
            <a:ext cx="5088252" cy="400110"/>
          </a:xfrm>
          <a:prstGeom prst="rect">
            <a:avLst/>
          </a:prstGeom>
          <a:noFill/>
          <a:ln w="9525">
            <a:noFill/>
            <a:miter lim="800000"/>
            <a:headEnd/>
            <a:tailEnd/>
          </a:ln>
          <a:effectLst/>
        </p:spPr>
        <p:txBody>
          <a:bodyPr wrap="none">
            <a:spAutoFit/>
          </a:bodyPr>
          <a:lstStyle/>
          <a:p>
            <a:r>
              <a:rPr lang="it-IT" sz="2000" i="0" dirty="0" smtClean="0">
                <a:solidFill>
                  <a:srgbClr val="002060"/>
                </a:solidFill>
                <a:latin typeface="Tahoma" pitchFamily="34" charset="0"/>
              </a:rPr>
              <a:t>UD2_ </a:t>
            </a:r>
            <a:r>
              <a:rPr lang="it-IT" sz="2000" dirty="0" smtClean="0">
                <a:solidFill>
                  <a:srgbClr val="002060"/>
                </a:solidFill>
                <a:latin typeface="Tahoma" pitchFamily="34" charset="0"/>
              </a:rPr>
              <a:t>L</a:t>
            </a:r>
            <a:r>
              <a:rPr lang="it-IT" sz="2000" i="0" dirty="0" smtClean="0">
                <a:solidFill>
                  <a:srgbClr val="002060"/>
                </a:solidFill>
                <a:latin typeface="Tahoma" pitchFamily="34" charset="0"/>
              </a:rPr>
              <a:t>e strategie per la segregazione</a:t>
            </a:r>
            <a:endParaRPr lang="it-IT" sz="2000" i="0" dirty="0">
              <a:solidFill>
                <a:srgbClr val="002060"/>
              </a:solidFill>
              <a:latin typeface="Tahoma" pitchFamily="34" charset="0"/>
            </a:endParaRPr>
          </a:p>
        </p:txBody>
      </p:sp>
      <p:sp>
        <p:nvSpPr>
          <p:cNvPr id="11" name="Line 17"/>
          <p:cNvSpPr>
            <a:spLocks noChangeShapeType="1"/>
          </p:cNvSpPr>
          <p:nvPr/>
        </p:nvSpPr>
        <p:spPr bwMode="auto">
          <a:xfrm>
            <a:off x="467544" y="3212976"/>
            <a:ext cx="8353053" cy="13630"/>
          </a:xfrm>
          <a:prstGeom prst="line">
            <a:avLst/>
          </a:prstGeom>
          <a:noFill/>
          <a:ln w="9525">
            <a:solidFill>
              <a:srgbClr val="FF6600"/>
            </a:solidFill>
            <a:prstDash val="dash"/>
            <a:round/>
            <a:headEnd/>
            <a:tailEnd/>
          </a:ln>
          <a:effectLst/>
        </p:spPr>
        <p:txBody>
          <a:bodyPr/>
          <a:lstStyle/>
          <a:p>
            <a:pPr algn="just"/>
            <a:endParaRPr lang="it-IT" sz="1600">
              <a:solidFill>
                <a:srgbClr val="002060"/>
              </a:solidFill>
              <a:latin typeface="Tahoma" pitchFamily="34" charset="0"/>
              <a:ea typeface="Tahoma" pitchFamily="34" charset="0"/>
              <a:cs typeface="Tahoma" pitchFamily="34" charset="0"/>
            </a:endParaRPr>
          </a:p>
        </p:txBody>
      </p:sp>
      <p:sp>
        <p:nvSpPr>
          <p:cNvPr id="12" name="Line 17"/>
          <p:cNvSpPr>
            <a:spLocks noChangeShapeType="1"/>
          </p:cNvSpPr>
          <p:nvPr/>
        </p:nvSpPr>
        <p:spPr bwMode="auto">
          <a:xfrm>
            <a:off x="467544" y="6151674"/>
            <a:ext cx="8353053" cy="13630"/>
          </a:xfrm>
          <a:prstGeom prst="line">
            <a:avLst/>
          </a:prstGeom>
          <a:noFill/>
          <a:ln w="9525">
            <a:solidFill>
              <a:srgbClr val="FF6600"/>
            </a:solidFill>
            <a:prstDash val="dash"/>
            <a:round/>
            <a:headEnd/>
            <a:tailEnd/>
          </a:ln>
          <a:effectLst/>
        </p:spPr>
        <p:txBody>
          <a:bodyPr/>
          <a:lstStyle/>
          <a:p>
            <a:pPr algn="just"/>
            <a:endParaRPr lang="it-IT" sz="1600">
              <a:solidFill>
                <a:srgbClr val="00206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5" grpId="0"/>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7"/>
          <p:cNvSpPr>
            <a:spLocks noChangeArrowheads="1"/>
          </p:cNvSpPr>
          <p:nvPr/>
        </p:nvSpPr>
        <p:spPr bwMode="auto">
          <a:xfrm>
            <a:off x="323528" y="4077072"/>
            <a:ext cx="8568952" cy="2376264"/>
          </a:xfrm>
          <a:prstGeom prst="rect">
            <a:avLst/>
          </a:prstGeom>
          <a:noFill/>
          <a:ln w="9525" algn="ctr">
            <a:noFill/>
            <a:miter lim="800000"/>
            <a:headEnd/>
            <a:tailEnd/>
          </a:ln>
          <a:effectLst/>
        </p:spPr>
        <p:txBody>
          <a:bodyPr anchor="ctr"/>
          <a:lstStyle/>
          <a:p>
            <a:r>
              <a:rPr lang="it-IT" sz="1800" dirty="0" smtClean="0">
                <a:solidFill>
                  <a:srgbClr val="002060"/>
                </a:solidFill>
                <a:latin typeface="Tahoma" pitchFamily="34" charset="0"/>
                <a:ea typeface="Tahoma" pitchFamily="34" charset="0"/>
                <a:cs typeface="Tahoma" pitchFamily="34" charset="0"/>
              </a:rPr>
              <a:t>Obbiettivi complementari</a:t>
            </a:r>
            <a:r>
              <a:rPr lang="it-IT" sz="1800" b="0" dirty="0" smtClean="0">
                <a:solidFill>
                  <a:srgbClr val="002060"/>
                </a:solidFill>
                <a:latin typeface="Tahoma" pitchFamily="34" charset="0"/>
                <a:ea typeface="Tahoma" pitchFamily="34" charset="0"/>
                <a:cs typeface="Tahoma" pitchFamily="34" charset="0"/>
              </a:rPr>
              <a:t>:</a:t>
            </a:r>
          </a:p>
          <a:p>
            <a:pPr>
              <a:buClr>
                <a:srgbClr val="FF6600"/>
              </a:buClr>
              <a:buFont typeface="Wingdings" pitchFamily="2" charset="2"/>
              <a:buChar char="§"/>
            </a:pPr>
            <a:r>
              <a:rPr lang="it-IT" sz="1800" b="0" dirty="0" smtClean="0">
                <a:solidFill>
                  <a:srgbClr val="002060"/>
                </a:solidFill>
                <a:latin typeface="Tahoma" pitchFamily="34" charset="0"/>
                <a:ea typeface="Tahoma" pitchFamily="34" charset="0"/>
                <a:cs typeface="Tahoma" pitchFamily="34" charset="0"/>
              </a:rPr>
              <a:t> destinare i restanti beni alla nipotina, per sostenerla negli studi o per iniziare una professione, prevedendo sino ad allora  una gestione oculata</a:t>
            </a:r>
          </a:p>
          <a:p>
            <a:pPr>
              <a:buClr>
                <a:srgbClr val="FF6600"/>
              </a:buClr>
              <a:buFont typeface="Wingdings" pitchFamily="2" charset="2"/>
              <a:buChar char="§"/>
            </a:pPr>
            <a:r>
              <a:rPr lang="it-IT" sz="1800" b="0" dirty="0" smtClean="0">
                <a:solidFill>
                  <a:srgbClr val="002060"/>
                </a:solidFill>
                <a:latin typeface="Tahoma" pitchFamily="34" charset="0"/>
                <a:ea typeface="Tahoma" pitchFamily="34" charset="0"/>
                <a:cs typeface="Tahoma" pitchFamily="34" charset="0"/>
              </a:rPr>
              <a:t> godere in vita dei redditi prodotti dai beni per la parte necessaria ad integrare il suo reddito in caso di necessità mediche;</a:t>
            </a:r>
          </a:p>
          <a:p>
            <a:pPr>
              <a:buClr>
                <a:srgbClr val="FF6600"/>
              </a:buClr>
              <a:buFont typeface="Wingdings" pitchFamily="2" charset="2"/>
              <a:buChar char="§"/>
            </a:pPr>
            <a:r>
              <a:rPr lang="it-IT" sz="1800" b="0" dirty="0" smtClean="0">
                <a:solidFill>
                  <a:srgbClr val="002060"/>
                </a:solidFill>
                <a:latin typeface="Tahoma" pitchFamily="34" charset="0"/>
                <a:ea typeface="Tahoma" pitchFamily="34" charset="0"/>
                <a:cs typeface="Tahoma" pitchFamily="34" charset="0"/>
              </a:rPr>
              <a:t> prevedere che il figlio sia aiutato, ma solo in caso di gravi motivi di salute e che possa continuare ad abitare per tutta la vita in uno degli immobili</a:t>
            </a:r>
            <a:endParaRPr lang="it-IT" sz="1800" b="0" dirty="0">
              <a:solidFill>
                <a:srgbClr val="002060"/>
              </a:solidFill>
              <a:latin typeface="Tahoma" pitchFamily="34" charset="0"/>
              <a:ea typeface="Tahoma" pitchFamily="34" charset="0"/>
              <a:cs typeface="Tahoma" pitchFamily="34" charset="0"/>
            </a:endParaRPr>
          </a:p>
        </p:txBody>
      </p:sp>
      <p:sp>
        <p:nvSpPr>
          <p:cNvPr id="37" name="Text Box 3"/>
          <p:cNvSpPr txBox="1">
            <a:spLocks noChangeArrowheads="1"/>
          </p:cNvSpPr>
          <p:nvPr/>
        </p:nvSpPr>
        <p:spPr bwMode="auto">
          <a:xfrm>
            <a:off x="222236" y="928670"/>
            <a:ext cx="5370381" cy="369332"/>
          </a:xfrm>
          <a:prstGeom prst="rect">
            <a:avLst/>
          </a:prstGeom>
          <a:noFill/>
          <a:ln w="9525">
            <a:noFill/>
            <a:miter lim="800000"/>
            <a:headEnd/>
            <a:tailEnd/>
          </a:ln>
          <a:effectLst/>
        </p:spPr>
        <p:txBody>
          <a:bodyPr wrap="none">
            <a:spAutoFit/>
          </a:bodyPr>
          <a:lstStyle/>
          <a:p>
            <a:r>
              <a:rPr lang="it-IT" sz="1800" dirty="0" smtClean="0">
                <a:solidFill>
                  <a:srgbClr val="002060"/>
                </a:solidFill>
                <a:latin typeface="Tahoma" pitchFamily="34" charset="0"/>
              </a:rPr>
              <a:t>Trust: caso “La vedova con il figlio dissoluto”</a:t>
            </a:r>
            <a:endParaRPr lang="it-IT" sz="1800" dirty="0">
              <a:solidFill>
                <a:srgbClr val="002060"/>
              </a:solidFill>
              <a:latin typeface="Tahoma" pitchFamily="34" charset="0"/>
            </a:endParaRPr>
          </a:p>
        </p:txBody>
      </p:sp>
      <p:sp>
        <p:nvSpPr>
          <p:cNvPr id="42" name="Rectangle 14"/>
          <p:cNvSpPr>
            <a:spLocks noChangeArrowheads="1"/>
          </p:cNvSpPr>
          <p:nvPr/>
        </p:nvSpPr>
        <p:spPr bwMode="auto">
          <a:xfrm>
            <a:off x="360040" y="1556792"/>
            <a:ext cx="6804248" cy="432048"/>
          </a:xfrm>
          <a:prstGeom prst="rect">
            <a:avLst/>
          </a:prstGeom>
          <a:noFill/>
          <a:ln w="9525" algn="ctr">
            <a:noFill/>
            <a:miter lim="800000"/>
            <a:headEnd/>
            <a:tailEnd/>
          </a:ln>
          <a:effectLst/>
        </p:spPr>
        <p:txBody>
          <a:bodyPr anchor="ctr"/>
          <a:lstStyle/>
          <a:p>
            <a:pPr algn="just"/>
            <a:r>
              <a:rPr lang="it-IT" altLang="ko-KR" sz="1800" dirty="0" smtClean="0">
                <a:solidFill>
                  <a:srgbClr val="002060"/>
                </a:solidFill>
                <a:latin typeface="Tahoma" pitchFamily="34" charset="0"/>
                <a:ea typeface="Tahoma" pitchFamily="34" charset="0"/>
                <a:cs typeface="Tahoma" pitchFamily="34" charset="0"/>
              </a:rPr>
              <a:t>Cliente</a:t>
            </a:r>
            <a:r>
              <a:rPr lang="it-IT" altLang="ko-KR" sz="1800" b="1" dirty="0" smtClean="0">
                <a:solidFill>
                  <a:srgbClr val="002060"/>
                </a:solidFill>
                <a:latin typeface="Tahoma" pitchFamily="34" charset="0"/>
                <a:ea typeface="Tahoma" pitchFamily="34" charset="0"/>
                <a:cs typeface="Tahoma" pitchFamily="34" charset="0"/>
              </a:rPr>
              <a:t> : </a:t>
            </a:r>
            <a:r>
              <a:rPr lang="it-IT" altLang="ko-KR" sz="1800" b="0" dirty="0" smtClean="0">
                <a:solidFill>
                  <a:srgbClr val="002060"/>
                </a:solidFill>
                <a:latin typeface="Tahoma" pitchFamily="34" charset="0"/>
                <a:ea typeface="Tahoma" pitchFamily="34" charset="0"/>
                <a:cs typeface="Tahoma" pitchFamily="34" charset="0"/>
              </a:rPr>
              <a:t>70enne vedova con 1 figlio dissoluto </a:t>
            </a:r>
            <a:endParaRPr lang="it-IT" sz="1800" b="0" dirty="0">
              <a:solidFill>
                <a:srgbClr val="002060"/>
              </a:solidFill>
              <a:latin typeface="Tahoma" pitchFamily="34" charset="0"/>
              <a:ea typeface="Tahoma" pitchFamily="34" charset="0"/>
              <a:cs typeface="Tahoma" pitchFamily="34" charset="0"/>
            </a:endParaRPr>
          </a:p>
        </p:txBody>
      </p:sp>
      <p:sp>
        <p:nvSpPr>
          <p:cNvPr id="44" name="Rectangle 14"/>
          <p:cNvSpPr>
            <a:spLocks noChangeArrowheads="1"/>
          </p:cNvSpPr>
          <p:nvPr/>
        </p:nvSpPr>
        <p:spPr bwMode="auto">
          <a:xfrm>
            <a:off x="323527" y="1916832"/>
            <a:ext cx="6696745" cy="432048"/>
          </a:xfrm>
          <a:prstGeom prst="rect">
            <a:avLst/>
          </a:prstGeom>
          <a:noFill/>
          <a:ln w="9525" algn="ctr">
            <a:noFill/>
            <a:miter lim="800000"/>
            <a:headEnd/>
            <a:tailEnd/>
          </a:ln>
          <a:effectLst/>
        </p:spPr>
        <p:txBody>
          <a:bodyPr anchor="ctr"/>
          <a:lstStyle/>
          <a:p>
            <a:pPr algn="just"/>
            <a:r>
              <a:rPr lang="it-IT" altLang="ko-KR" sz="1800" b="1" dirty="0" smtClean="0">
                <a:solidFill>
                  <a:srgbClr val="002060"/>
                </a:solidFill>
                <a:latin typeface="Tahoma" pitchFamily="34" charset="0"/>
                <a:ea typeface="Tahoma" pitchFamily="34" charset="0"/>
                <a:cs typeface="Tahoma" pitchFamily="34" charset="0"/>
              </a:rPr>
              <a:t>Patrimonio: </a:t>
            </a:r>
            <a:r>
              <a:rPr lang="it-IT" altLang="ko-KR" sz="1800" b="0" dirty="0" smtClean="0">
                <a:solidFill>
                  <a:srgbClr val="002060"/>
                </a:solidFill>
                <a:latin typeface="Tahoma" pitchFamily="34" charset="0"/>
                <a:ea typeface="Tahoma" pitchFamily="34" charset="0"/>
                <a:cs typeface="Tahoma" pitchFamily="34" charset="0"/>
              </a:rPr>
              <a:t>denaro, arte e immobili (in parte donati al figlio)</a:t>
            </a:r>
            <a:endParaRPr lang="it-IT" sz="1800" b="0" dirty="0">
              <a:solidFill>
                <a:srgbClr val="002060"/>
              </a:solidFill>
              <a:latin typeface="Tahoma" pitchFamily="34" charset="0"/>
              <a:ea typeface="Tahoma" pitchFamily="34" charset="0"/>
              <a:cs typeface="Tahoma" pitchFamily="34" charset="0"/>
            </a:endParaRPr>
          </a:p>
        </p:txBody>
      </p:sp>
      <p:sp>
        <p:nvSpPr>
          <p:cNvPr id="45" name="Rectangle 14"/>
          <p:cNvSpPr>
            <a:spLocks noChangeArrowheads="1"/>
          </p:cNvSpPr>
          <p:nvPr/>
        </p:nvSpPr>
        <p:spPr bwMode="auto">
          <a:xfrm>
            <a:off x="323528" y="3068960"/>
            <a:ext cx="8568952" cy="1512168"/>
          </a:xfrm>
          <a:prstGeom prst="rect">
            <a:avLst/>
          </a:prstGeom>
          <a:noFill/>
          <a:ln w="9525" algn="ctr">
            <a:noFill/>
            <a:miter lim="800000"/>
            <a:headEnd/>
            <a:tailEnd/>
          </a:ln>
          <a:effectLst/>
        </p:spPr>
        <p:txBody>
          <a:bodyPr anchor="ctr"/>
          <a:lstStyle/>
          <a:p>
            <a:pPr algn="just"/>
            <a:r>
              <a:rPr lang="it-IT" altLang="ko-KR" sz="1800" b="1" dirty="0" smtClean="0">
                <a:solidFill>
                  <a:srgbClr val="002060"/>
                </a:solidFill>
                <a:latin typeface="Tahoma" pitchFamily="34" charset="0"/>
                <a:ea typeface="Tahoma" pitchFamily="34" charset="0"/>
                <a:cs typeface="Tahoma" pitchFamily="34" charset="0"/>
              </a:rPr>
              <a:t>Obiettivo principale: </a:t>
            </a:r>
            <a:r>
              <a:rPr lang="it-IT" altLang="ko-KR" sz="1800" b="0" dirty="0" smtClean="0">
                <a:solidFill>
                  <a:srgbClr val="002060"/>
                </a:solidFill>
                <a:latin typeface="Tahoma" pitchFamily="34" charset="0"/>
                <a:ea typeface="Tahoma" pitchFamily="34" charset="0"/>
                <a:cs typeface="Tahoma" pitchFamily="34" charset="0"/>
              </a:rPr>
              <a:t>proteggere i restanti suoi beni (immobili, denaro e opere d’arte), corrispondenti alla quota disponibile del suo patrimonio, dalla loro caduta in successione al figlio scialacquatore</a:t>
            </a:r>
            <a:endParaRPr lang="it-IT" altLang="ko-KR" sz="1800" b="0" dirty="0">
              <a:solidFill>
                <a:srgbClr val="002060"/>
              </a:solidFill>
              <a:latin typeface="Tahoma" pitchFamily="34" charset="0"/>
              <a:ea typeface="Tahoma" pitchFamily="34" charset="0"/>
              <a:cs typeface="Tahoma" pitchFamily="34" charset="0"/>
            </a:endParaRPr>
          </a:p>
        </p:txBody>
      </p:sp>
      <p:pic>
        <p:nvPicPr>
          <p:cNvPr id="46" name="Picture 5" descr="https://encrypted-tbn0.google.com/images?q=tbn:ANd9GcRxdBmZNMs_PaEm5fLMphi5biemsj-yLrwu4KEBZYN7MMh1br7lpw"/>
          <p:cNvPicPr>
            <a:picLocks noChangeAspect="1" noChangeArrowheads="1"/>
          </p:cNvPicPr>
          <p:nvPr/>
        </p:nvPicPr>
        <p:blipFill>
          <a:blip r:embed="rId3" cstate="print"/>
          <a:srcRect/>
          <a:stretch>
            <a:fillRect/>
          </a:stretch>
        </p:blipFill>
        <p:spPr bwMode="auto">
          <a:xfrm>
            <a:off x="6919460" y="1484784"/>
            <a:ext cx="1901011" cy="1584176"/>
          </a:xfrm>
          <a:prstGeom prst="rect">
            <a:avLst/>
          </a:prstGeom>
          <a:noFill/>
        </p:spPr>
      </p:pic>
      <p:sp>
        <p:nvSpPr>
          <p:cNvPr id="10" name="Rectangle 14"/>
          <p:cNvSpPr>
            <a:spLocks noChangeArrowheads="1"/>
          </p:cNvSpPr>
          <p:nvPr/>
        </p:nvSpPr>
        <p:spPr bwMode="auto">
          <a:xfrm>
            <a:off x="323527" y="2276872"/>
            <a:ext cx="7200801" cy="432048"/>
          </a:xfrm>
          <a:prstGeom prst="rect">
            <a:avLst/>
          </a:prstGeom>
          <a:noFill/>
          <a:ln w="9525" algn="ctr">
            <a:noFill/>
            <a:miter lim="800000"/>
            <a:headEnd/>
            <a:tailEnd/>
          </a:ln>
          <a:effectLst/>
        </p:spPr>
        <p:txBody>
          <a:bodyPr anchor="ctr"/>
          <a:lstStyle/>
          <a:p>
            <a:pPr algn="just"/>
            <a:r>
              <a:rPr lang="it-IT" altLang="ko-KR" sz="1800" dirty="0" smtClean="0">
                <a:solidFill>
                  <a:srgbClr val="002060"/>
                </a:solidFill>
                <a:latin typeface="Tahoma" pitchFamily="34" charset="0"/>
                <a:ea typeface="Tahoma" pitchFamily="34" charset="0"/>
                <a:cs typeface="Tahoma" pitchFamily="34" charset="0"/>
              </a:rPr>
              <a:t>Passività</a:t>
            </a:r>
            <a:r>
              <a:rPr lang="it-IT" altLang="ko-KR" sz="1800" b="1" dirty="0" smtClean="0">
                <a:solidFill>
                  <a:srgbClr val="002060"/>
                </a:solidFill>
                <a:latin typeface="Tahoma" pitchFamily="34" charset="0"/>
                <a:ea typeface="Tahoma" pitchFamily="34" charset="0"/>
                <a:cs typeface="Tahoma" pitchFamily="34" charset="0"/>
              </a:rPr>
              <a:t>: </a:t>
            </a:r>
            <a:r>
              <a:rPr lang="it-IT" altLang="ko-KR" sz="1800" b="0" dirty="0" smtClean="0">
                <a:solidFill>
                  <a:srgbClr val="002060"/>
                </a:solidFill>
                <a:latin typeface="Tahoma" pitchFamily="34" charset="0"/>
                <a:ea typeface="Tahoma" pitchFamily="34" charset="0"/>
                <a:cs typeface="Tahoma" pitchFamily="34" charset="0"/>
              </a:rPr>
              <a:t>assenza di pregresse situazioni di debito patologiche.</a:t>
            </a:r>
            <a:endParaRPr lang="it-IT" sz="1800" b="0" dirty="0">
              <a:solidFill>
                <a:srgbClr val="002060"/>
              </a:solidFill>
              <a:latin typeface="Tahoma" pitchFamily="34" charset="0"/>
              <a:ea typeface="Tahoma" pitchFamily="34" charset="0"/>
              <a:cs typeface="Tahoma" pitchFamily="34" charset="0"/>
            </a:endParaRPr>
          </a:p>
        </p:txBody>
      </p:sp>
      <p:sp>
        <p:nvSpPr>
          <p:cNvPr id="11" name="Text Box 3"/>
          <p:cNvSpPr txBox="1">
            <a:spLocks noChangeArrowheads="1"/>
          </p:cNvSpPr>
          <p:nvPr/>
        </p:nvSpPr>
        <p:spPr bwMode="auto">
          <a:xfrm>
            <a:off x="209211" y="375802"/>
            <a:ext cx="5088252" cy="400110"/>
          </a:xfrm>
          <a:prstGeom prst="rect">
            <a:avLst/>
          </a:prstGeom>
          <a:noFill/>
          <a:ln w="9525">
            <a:noFill/>
            <a:miter lim="800000"/>
            <a:headEnd/>
            <a:tailEnd/>
          </a:ln>
          <a:effectLst/>
        </p:spPr>
        <p:txBody>
          <a:bodyPr wrap="none">
            <a:spAutoFit/>
          </a:bodyPr>
          <a:lstStyle/>
          <a:p>
            <a:r>
              <a:rPr lang="it-IT" sz="2000" i="0" dirty="0" smtClean="0">
                <a:solidFill>
                  <a:srgbClr val="002060"/>
                </a:solidFill>
                <a:latin typeface="Tahoma" pitchFamily="34" charset="0"/>
              </a:rPr>
              <a:t>UD2_ </a:t>
            </a:r>
            <a:r>
              <a:rPr lang="it-IT" sz="2000" dirty="0" smtClean="0">
                <a:solidFill>
                  <a:srgbClr val="002060"/>
                </a:solidFill>
                <a:latin typeface="Tahoma" pitchFamily="34" charset="0"/>
              </a:rPr>
              <a:t>L</a:t>
            </a:r>
            <a:r>
              <a:rPr lang="it-IT" sz="2000" i="0" dirty="0" smtClean="0">
                <a:solidFill>
                  <a:srgbClr val="002060"/>
                </a:solidFill>
                <a:latin typeface="Tahoma" pitchFamily="34" charset="0"/>
              </a:rPr>
              <a:t>e strategie per la segregazione</a:t>
            </a:r>
            <a:endParaRPr lang="it-IT" sz="2000" i="0" dirty="0">
              <a:solidFill>
                <a:srgbClr val="002060"/>
              </a:solidFill>
              <a:latin typeface="Tahoma" pitchFamily="34" charset="0"/>
            </a:endParaRPr>
          </a:p>
        </p:txBody>
      </p:sp>
      <p:sp>
        <p:nvSpPr>
          <p:cNvPr id="12" name="Line 17"/>
          <p:cNvSpPr>
            <a:spLocks noChangeShapeType="1"/>
          </p:cNvSpPr>
          <p:nvPr/>
        </p:nvSpPr>
        <p:spPr bwMode="auto">
          <a:xfrm>
            <a:off x="467544" y="3212976"/>
            <a:ext cx="8353053" cy="13630"/>
          </a:xfrm>
          <a:prstGeom prst="line">
            <a:avLst/>
          </a:prstGeom>
          <a:noFill/>
          <a:ln w="9525">
            <a:solidFill>
              <a:srgbClr val="FF6600"/>
            </a:solidFill>
            <a:prstDash val="dash"/>
            <a:round/>
            <a:headEnd/>
            <a:tailEnd/>
          </a:ln>
          <a:effectLst/>
        </p:spPr>
        <p:txBody>
          <a:bodyPr/>
          <a:lstStyle/>
          <a:p>
            <a:pPr algn="just"/>
            <a:endParaRPr lang="it-IT" sz="1600">
              <a:solidFill>
                <a:srgbClr val="002060"/>
              </a:solidFill>
              <a:latin typeface="Tahoma" pitchFamily="34" charset="0"/>
              <a:ea typeface="Tahoma" pitchFamily="34" charset="0"/>
              <a:cs typeface="Tahoma" pitchFamily="34" charset="0"/>
            </a:endParaRPr>
          </a:p>
        </p:txBody>
      </p:sp>
      <p:sp>
        <p:nvSpPr>
          <p:cNvPr id="13" name="Line 17"/>
          <p:cNvSpPr>
            <a:spLocks noChangeShapeType="1"/>
          </p:cNvSpPr>
          <p:nvPr/>
        </p:nvSpPr>
        <p:spPr bwMode="auto">
          <a:xfrm>
            <a:off x="467544" y="6295690"/>
            <a:ext cx="8353053" cy="13630"/>
          </a:xfrm>
          <a:prstGeom prst="line">
            <a:avLst/>
          </a:prstGeom>
          <a:noFill/>
          <a:ln w="9525">
            <a:solidFill>
              <a:srgbClr val="FF6600"/>
            </a:solidFill>
            <a:prstDash val="dash"/>
            <a:round/>
            <a:headEnd/>
            <a:tailEnd/>
          </a:ln>
          <a:effectLst/>
        </p:spPr>
        <p:txBody>
          <a:bodyPr/>
          <a:lstStyle/>
          <a:p>
            <a:pPr algn="just"/>
            <a:endParaRPr lang="it-IT" sz="1600">
              <a:solidFill>
                <a:srgbClr val="00206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5"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3"/>
          <p:cNvSpPr txBox="1">
            <a:spLocks noChangeArrowheads="1"/>
          </p:cNvSpPr>
          <p:nvPr/>
        </p:nvSpPr>
        <p:spPr bwMode="auto">
          <a:xfrm>
            <a:off x="222236" y="928670"/>
            <a:ext cx="4988866" cy="369332"/>
          </a:xfrm>
          <a:prstGeom prst="rect">
            <a:avLst/>
          </a:prstGeom>
          <a:noFill/>
          <a:ln w="9525">
            <a:noFill/>
            <a:miter lim="800000"/>
            <a:headEnd/>
            <a:tailEnd/>
          </a:ln>
          <a:effectLst/>
        </p:spPr>
        <p:txBody>
          <a:bodyPr wrap="none">
            <a:spAutoFit/>
          </a:bodyPr>
          <a:lstStyle/>
          <a:p>
            <a:r>
              <a:rPr lang="it-IT" sz="1800" dirty="0" smtClean="0">
                <a:solidFill>
                  <a:srgbClr val="002060"/>
                </a:solidFill>
                <a:latin typeface="Tahoma" pitchFamily="34" charset="0"/>
              </a:rPr>
              <a:t>La polizza vita a protezione della liquidità</a:t>
            </a:r>
            <a:endParaRPr lang="it-IT" sz="1800" dirty="0">
              <a:solidFill>
                <a:srgbClr val="002060"/>
              </a:solidFill>
              <a:latin typeface="Tahoma" pitchFamily="34" charset="0"/>
            </a:endParaRPr>
          </a:p>
        </p:txBody>
      </p:sp>
      <p:sp>
        <p:nvSpPr>
          <p:cNvPr id="24" name="Text Box 3"/>
          <p:cNvSpPr txBox="1">
            <a:spLocks noChangeArrowheads="1"/>
          </p:cNvSpPr>
          <p:nvPr/>
        </p:nvSpPr>
        <p:spPr bwMode="auto">
          <a:xfrm>
            <a:off x="209211" y="375802"/>
            <a:ext cx="5088252" cy="400110"/>
          </a:xfrm>
          <a:prstGeom prst="rect">
            <a:avLst/>
          </a:prstGeom>
          <a:noFill/>
          <a:ln w="9525">
            <a:noFill/>
            <a:miter lim="800000"/>
            <a:headEnd/>
            <a:tailEnd/>
          </a:ln>
          <a:effectLst/>
        </p:spPr>
        <p:txBody>
          <a:bodyPr wrap="none">
            <a:spAutoFit/>
          </a:bodyPr>
          <a:lstStyle/>
          <a:p>
            <a:r>
              <a:rPr lang="it-IT" sz="2000" i="0" dirty="0" smtClean="0">
                <a:solidFill>
                  <a:srgbClr val="002060"/>
                </a:solidFill>
                <a:latin typeface="Tahoma" pitchFamily="34" charset="0"/>
              </a:rPr>
              <a:t>UD2_ </a:t>
            </a:r>
            <a:r>
              <a:rPr lang="it-IT" sz="2000" dirty="0" smtClean="0">
                <a:solidFill>
                  <a:srgbClr val="002060"/>
                </a:solidFill>
                <a:latin typeface="Tahoma" pitchFamily="34" charset="0"/>
              </a:rPr>
              <a:t>L</a:t>
            </a:r>
            <a:r>
              <a:rPr lang="it-IT" sz="2000" i="0" dirty="0" smtClean="0">
                <a:solidFill>
                  <a:srgbClr val="002060"/>
                </a:solidFill>
                <a:latin typeface="Tahoma" pitchFamily="34" charset="0"/>
              </a:rPr>
              <a:t>e strategie per la segregazione</a:t>
            </a:r>
            <a:endParaRPr lang="it-IT" sz="2000" i="0" dirty="0">
              <a:solidFill>
                <a:srgbClr val="002060"/>
              </a:solidFill>
              <a:latin typeface="Tahoma" pitchFamily="34" charset="0"/>
            </a:endParaRPr>
          </a:p>
        </p:txBody>
      </p:sp>
      <p:sp>
        <p:nvSpPr>
          <p:cNvPr id="15" name="Rectangle 4"/>
          <p:cNvSpPr>
            <a:spLocks noChangeArrowheads="1"/>
          </p:cNvSpPr>
          <p:nvPr/>
        </p:nvSpPr>
        <p:spPr bwMode="auto">
          <a:xfrm>
            <a:off x="4392494" y="2492896"/>
            <a:ext cx="3938424" cy="369332"/>
          </a:xfrm>
          <a:prstGeom prst="rect">
            <a:avLst/>
          </a:prstGeom>
          <a:noFill/>
          <a:ln w="9525" algn="ctr">
            <a:noFill/>
            <a:miter lim="800000"/>
            <a:headEnd/>
            <a:tailEnd/>
          </a:ln>
        </p:spPr>
        <p:txBody>
          <a:bodyPr wrap="square" anchor="ctr">
            <a:spAutoFit/>
          </a:bodyPr>
          <a:lstStyle/>
          <a:p>
            <a:pPr indent="227013" algn="just">
              <a:buClr>
                <a:srgbClr val="FF6600"/>
              </a:buClr>
              <a:buFont typeface="Wingdings" pitchFamily="2" charset="2"/>
              <a:buChar char="§"/>
              <a:tabLst>
                <a:tab pos="228600" algn="l"/>
                <a:tab pos="800100" algn="l"/>
              </a:tabLst>
            </a:pPr>
            <a:r>
              <a:rPr lang="it-IT" sz="1800" b="1" dirty="0" smtClean="0">
                <a:solidFill>
                  <a:srgbClr val="002060"/>
                </a:solidFill>
                <a:latin typeface="Tahoma" pitchFamily="34" charset="0"/>
                <a:ea typeface="Tahoma" pitchFamily="34" charset="0"/>
                <a:cs typeface="Tahoma" pitchFamily="34" charset="0"/>
              </a:rPr>
              <a:t>Durata: ?</a:t>
            </a:r>
          </a:p>
        </p:txBody>
      </p:sp>
      <p:pic>
        <p:nvPicPr>
          <p:cNvPr id="16" name="Picture 2" descr="https://encrypted-tbn2.google.com/images?q=tbn:ANd9GcRhIZCTygDy3TmS-IvDTSzFWfGJ59BbeWSyemdo6lYt6fLg0xgEsA"/>
          <p:cNvPicPr>
            <a:picLocks noChangeAspect="1" noChangeArrowheads="1"/>
          </p:cNvPicPr>
          <p:nvPr/>
        </p:nvPicPr>
        <p:blipFill>
          <a:blip r:embed="rId3" cstate="print"/>
          <a:srcRect/>
          <a:stretch>
            <a:fillRect/>
          </a:stretch>
        </p:blipFill>
        <p:spPr bwMode="auto">
          <a:xfrm>
            <a:off x="770326" y="2497542"/>
            <a:ext cx="3546549" cy="2736304"/>
          </a:xfrm>
          <a:prstGeom prst="rect">
            <a:avLst/>
          </a:prstGeom>
          <a:noFill/>
        </p:spPr>
      </p:pic>
      <p:sp>
        <p:nvSpPr>
          <p:cNvPr id="17" name="Rectangle 4"/>
          <p:cNvSpPr>
            <a:spLocks noChangeArrowheads="1"/>
          </p:cNvSpPr>
          <p:nvPr/>
        </p:nvSpPr>
        <p:spPr bwMode="auto">
          <a:xfrm>
            <a:off x="4370726" y="2924944"/>
            <a:ext cx="3938424" cy="369332"/>
          </a:xfrm>
          <a:prstGeom prst="rect">
            <a:avLst/>
          </a:prstGeom>
          <a:noFill/>
          <a:ln w="9525" algn="ctr">
            <a:noFill/>
            <a:miter lim="800000"/>
            <a:headEnd/>
            <a:tailEnd/>
          </a:ln>
        </p:spPr>
        <p:txBody>
          <a:bodyPr wrap="square" anchor="ctr">
            <a:spAutoFit/>
          </a:bodyPr>
          <a:lstStyle/>
          <a:p>
            <a:pPr indent="227013" algn="just">
              <a:buClr>
                <a:srgbClr val="FF6600"/>
              </a:buClr>
              <a:buFont typeface="Wingdings" pitchFamily="2" charset="2"/>
              <a:buChar char="§"/>
              <a:tabLst>
                <a:tab pos="228600" algn="l"/>
                <a:tab pos="800100" algn="l"/>
              </a:tabLst>
            </a:pPr>
            <a:r>
              <a:rPr lang="it-IT" sz="1800" b="1" dirty="0" smtClean="0">
                <a:solidFill>
                  <a:srgbClr val="002060"/>
                </a:solidFill>
                <a:latin typeface="Tahoma" pitchFamily="34" charset="0"/>
                <a:ea typeface="Tahoma" pitchFamily="34" charset="0"/>
                <a:cs typeface="Tahoma" pitchFamily="34" charset="0"/>
              </a:rPr>
              <a:t>Premio: ?</a:t>
            </a:r>
          </a:p>
        </p:txBody>
      </p:sp>
      <p:sp>
        <p:nvSpPr>
          <p:cNvPr id="18" name="Rectangle 4"/>
          <p:cNvSpPr>
            <a:spLocks noChangeArrowheads="1"/>
          </p:cNvSpPr>
          <p:nvPr/>
        </p:nvSpPr>
        <p:spPr bwMode="auto">
          <a:xfrm>
            <a:off x="4377986" y="4365104"/>
            <a:ext cx="3938424" cy="369332"/>
          </a:xfrm>
          <a:prstGeom prst="rect">
            <a:avLst/>
          </a:prstGeom>
          <a:noFill/>
          <a:ln w="9525" algn="ctr">
            <a:noFill/>
            <a:miter lim="800000"/>
            <a:headEnd/>
            <a:tailEnd/>
          </a:ln>
        </p:spPr>
        <p:txBody>
          <a:bodyPr wrap="square" anchor="ctr">
            <a:spAutoFit/>
          </a:bodyPr>
          <a:lstStyle/>
          <a:p>
            <a:pPr indent="227013" algn="just">
              <a:buClr>
                <a:srgbClr val="FF6600"/>
              </a:buClr>
              <a:buFont typeface="Wingdings" pitchFamily="2" charset="2"/>
              <a:buChar char="§"/>
              <a:tabLst>
                <a:tab pos="228600" algn="l"/>
                <a:tab pos="800100" algn="l"/>
              </a:tabLst>
            </a:pPr>
            <a:r>
              <a:rPr lang="it-IT" sz="1800" b="1" dirty="0" smtClean="0">
                <a:solidFill>
                  <a:srgbClr val="002060"/>
                </a:solidFill>
                <a:latin typeface="Tahoma" pitchFamily="34" charset="0"/>
                <a:ea typeface="Tahoma" pitchFamily="34" charset="0"/>
                <a:cs typeface="Tahoma" pitchFamily="34" charset="0"/>
              </a:rPr>
              <a:t>Trasferimento del rischio: ?</a:t>
            </a:r>
          </a:p>
        </p:txBody>
      </p:sp>
      <p:sp>
        <p:nvSpPr>
          <p:cNvPr id="19" name="Rectangle 4"/>
          <p:cNvSpPr>
            <a:spLocks noChangeArrowheads="1"/>
          </p:cNvSpPr>
          <p:nvPr/>
        </p:nvSpPr>
        <p:spPr bwMode="auto">
          <a:xfrm>
            <a:off x="4370732" y="3419708"/>
            <a:ext cx="3938424" cy="369332"/>
          </a:xfrm>
          <a:prstGeom prst="rect">
            <a:avLst/>
          </a:prstGeom>
          <a:noFill/>
          <a:ln w="9525" algn="ctr">
            <a:noFill/>
            <a:miter lim="800000"/>
            <a:headEnd/>
            <a:tailEnd/>
          </a:ln>
        </p:spPr>
        <p:txBody>
          <a:bodyPr wrap="square" anchor="ctr">
            <a:spAutoFit/>
          </a:bodyPr>
          <a:lstStyle/>
          <a:p>
            <a:pPr indent="227013" algn="just">
              <a:buClr>
                <a:srgbClr val="FF6600"/>
              </a:buClr>
              <a:buFont typeface="Wingdings" pitchFamily="2" charset="2"/>
              <a:buChar char="§"/>
              <a:tabLst>
                <a:tab pos="228600" algn="l"/>
                <a:tab pos="800100" algn="l"/>
              </a:tabLst>
            </a:pPr>
            <a:r>
              <a:rPr lang="it-IT" sz="1800" b="1" dirty="0" smtClean="0">
                <a:solidFill>
                  <a:srgbClr val="002060"/>
                </a:solidFill>
                <a:latin typeface="Tahoma" pitchFamily="34" charset="0"/>
                <a:ea typeface="Tahoma" pitchFamily="34" charset="0"/>
                <a:cs typeface="Tahoma" pitchFamily="34" charset="0"/>
              </a:rPr>
              <a:t>Tipologia: ?</a:t>
            </a:r>
          </a:p>
        </p:txBody>
      </p:sp>
      <p:sp>
        <p:nvSpPr>
          <p:cNvPr id="20" name="Rectangle 4"/>
          <p:cNvSpPr>
            <a:spLocks noChangeArrowheads="1"/>
          </p:cNvSpPr>
          <p:nvPr/>
        </p:nvSpPr>
        <p:spPr bwMode="auto">
          <a:xfrm>
            <a:off x="4377992" y="3861048"/>
            <a:ext cx="3938424" cy="369332"/>
          </a:xfrm>
          <a:prstGeom prst="rect">
            <a:avLst/>
          </a:prstGeom>
          <a:noFill/>
          <a:ln w="9525" algn="ctr">
            <a:noFill/>
            <a:miter lim="800000"/>
            <a:headEnd/>
            <a:tailEnd/>
          </a:ln>
        </p:spPr>
        <p:txBody>
          <a:bodyPr wrap="square" anchor="ctr">
            <a:spAutoFit/>
          </a:bodyPr>
          <a:lstStyle/>
          <a:p>
            <a:pPr indent="227013" algn="just">
              <a:buClr>
                <a:srgbClr val="FF6600"/>
              </a:buClr>
              <a:buFont typeface="Wingdings" pitchFamily="2" charset="2"/>
              <a:buChar char="§"/>
              <a:tabLst>
                <a:tab pos="228600" algn="l"/>
                <a:tab pos="800100" algn="l"/>
              </a:tabLst>
            </a:pPr>
            <a:r>
              <a:rPr lang="it-IT" sz="1800" b="1" dirty="0" smtClean="0">
                <a:solidFill>
                  <a:srgbClr val="002060"/>
                </a:solidFill>
                <a:latin typeface="Tahoma" pitchFamily="34" charset="0"/>
                <a:ea typeface="Tahoma" pitchFamily="34" charset="0"/>
                <a:cs typeface="Tahoma" pitchFamily="34" charset="0"/>
              </a:rPr>
              <a:t>Sottoscrizione: ?</a:t>
            </a:r>
          </a:p>
        </p:txBody>
      </p:sp>
      <p:sp>
        <p:nvSpPr>
          <p:cNvPr id="21" name="Rectangle 4"/>
          <p:cNvSpPr>
            <a:spLocks noChangeArrowheads="1"/>
          </p:cNvSpPr>
          <p:nvPr/>
        </p:nvSpPr>
        <p:spPr bwMode="auto">
          <a:xfrm>
            <a:off x="4385246" y="4859868"/>
            <a:ext cx="3938424" cy="369332"/>
          </a:xfrm>
          <a:prstGeom prst="rect">
            <a:avLst/>
          </a:prstGeom>
          <a:noFill/>
          <a:ln w="9525" algn="ctr">
            <a:noFill/>
            <a:miter lim="800000"/>
            <a:headEnd/>
            <a:tailEnd/>
          </a:ln>
        </p:spPr>
        <p:txBody>
          <a:bodyPr wrap="square" anchor="ctr">
            <a:spAutoFit/>
          </a:bodyPr>
          <a:lstStyle/>
          <a:p>
            <a:pPr indent="227013" algn="just">
              <a:buClr>
                <a:srgbClr val="FF6600"/>
              </a:buClr>
              <a:buFont typeface="Wingdings" pitchFamily="2" charset="2"/>
              <a:buChar char="§"/>
              <a:tabLst>
                <a:tab pos="228600" algn="l"/>
                <a:tab pos="800100" algn="l"/>
              </a:tabLst>
            </a:pPr>
            <a:r>
              <a:rPr lang="it-IT" sz="1800" b="1" dirty="0" smtClean="0">
                <a:solidFill>
                  <a:srgbClr val="002060"/>
                </a:solidFill>
                <a:latin typeface="Tahoma" pitchFamily="34" charset="0"/>
                <a:ea typeface="Tahoma" pitchFamily="34" charset="0"/>
                <a:cs typeface="Tahoma" pitchFamily="34" charset="0"/>
              </a:rPr>
              <a:t>Opzioni: ?</a:t>
            </a:r>
          </a:p>
        </p:txBody>
      </p:sp>
      <p:sp>
        <p:nvSpPr>
          <p:cNvPr id="22" name="Rectangle 4"/>
          <p:cNvSpPr>
            <a:spLocks noChangeArrowheads="1"/>
          </p:cNvSpPr>
          <p:nvPr/>
        </p:nvSpPr>
        <p:spPr bwMode="auto">
          <a:xfrm>
            <a:off x="1979712" y="1907540"/>
            <a:ext cx="4104456" cy="369332"/>
          </a:xfrm>
          <a:prstGeom prst="rect">
            <a:avLst/>
          </a:prstGeom>
          <a:noFill/>
          <a:ln w="9525" algn="ctr">
            <a:noFill/>
            <a:miter lim="800000"/>
            <a:headEnd/>
            <a:tailEnd/>
          </a:ln>
        </p:spPr>
        <p:txBody>
          <a:bodyPr wrap="square" anchor="ctr">
            <a:spAutoFit/>
          </a:bodyPr>
          <a:lstStyle/>
          <a:p>
            <a:pPr indent="227013" algn="ctr">
              <a:buClr>
                <a:srgbClr val="EA0000"/>
              </a:buClr>
              <a:tabLst>
                <a:tab pos="228600" algn="l"/>
                <a:tab pos="800100" algn="l"/>
              </a:tabLst>
            </a:pPr>
            <a:r>
              <a:rPr lang="it-IT" sz="1800" b="1" dirty="0" smtClean="0">
                <a:solidFill>
                  <a:srgbClr val="002060"/>
                </a:solidFill>
                <a:latin typeface="Tahoma" pitchFamily="34" charset="0"/>
                <a:ea typeface="Tahoma" pitchFamily="34" charset="0"/>
                <a:cs typeface="Tahoma" pitchFamily="34" charset="0"/>
              </a:rPr>
              <a:t>CASSAFORTE ASSICURATIVA</a:t>
            </a:r>
          </a:p>
        </p:txBody>
      </p:sp>
      <p:sp>
        <p:nvSpPr>
          <p:cNvPr id="23" name="Rectangle 4"/>
          <p:cNvSpPr>
            <a:spLocks noChangeArrowheads="1"/>
          </p:cNvSpPr>
          <p:nvPr/>
        </p:nvSpPr>
        <p:spPr bwMode="auto">
          <a:xfrm>
            <a:off x="539552" y="5733256"/>
            <a:ext cx="7848872" cy="369332"/>
          </a:xfrm>
          <a:prstGeom prst="rect">
            <a:avLst/>
          </a:prstGeom>
          <a:noFill/>
          <a:ln w="9525" algn="ctr">
            <a:noFill/>
            <a:miter lim="800000"/>
            <a:headEnd/>
            <a:tailEnd/>
          </a:ln>
        </p:spPr>
        <p:txBody>
          <a:bodyPr wrap="square" anchor="ctr">
            <a:spAutoFit/>
          </a:bodyPr>
          <a:lstStyle/>
          <a:p>
            <a:pPr indent="227013" algn="just">
              <a:buClr>
                <a:srgbClr val="FF6600"/>
              </a:buClr>
              <a:tabLst>
                <a:tab pos="228600" algn="l"/>
                <a:tab pos="800100" algn="l"/>
              </a:tabLst>
            </a:pPr>
            <a:r>
              <a:rPr lang="it-IT" sz="1800" b="1" dirty="0" smtClean="0">
                <a:solidFill>
                  <a:srgbClr val="002060"/>
                </a:solidFill>
                <a:latin typeface="Tahoma" pitchFamily="34" charset="0"/>
                <a:ea typeface="Tahoma" pitchFamily="34" charset="0"/>
                <a:cs typeface="Tahoma" pitchFamily="34" charset="0"/>
              </a:rPr>
              <a:t>Impignorabile ed insequestrabile ai sensi dell’art.1923 e ss CC</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0899" name="Text Box 3"/>
          <p:cNvSpPr txBox="1">
            <a:spLocks noChangeArrowheads="1"/>
          </p:cNvSpPr>
          <p:nvPr/>
        </p:nvSpPr>
        <p:spPr bwMode="auto">
          <a:xfrm>
            <a:off x="179388" y="916528"/>
            <a:ext cx="1058303" cy="369332"/>
          </a:xfrm>
          <a:prstGeom prst="rect">
            <a:avLst/>
          </a:prstGeom>
          <a:noFill/>
          <a:ln w="9525">
            <a:noFill/>
            <a:miter lim="800000"/>
            <a:headEnd/>
            <a:tailEnd/>
          </a:ln>
          <a:effectLst/>
        </p:spPr>
        <p:txBody>
          <a:bodyPr wrap="none">
            <a:spAutoFit/>
          </a:bodyPr>
          <a:lstStyle/>
          <a:p>
            <a:r>
              <a:rPr lang="it-IT" sz="1800" dirty="0" smtClean="0">
                <a:solidFill>
                  <a:srgbClr val="002060"/>
                </a:solidFill>
                <a:latin typeface="Tahoma" pitchFamily="34" charset="0"/>
              </a:rPr>
              <a:t>Agenda</a:t>
            </a:r>
            <a:endParaRPr lang="it-IT" sz="1800" dirty="0">
              <a:solidFill>
                <a:srgbClr val="002060"/>
              </a:solidFill>
              <a:latin typeface="Tahoma" pitchFamily="34" charset="0"/>
            </a:endParaRPr>
          </a:p>
        </p:txBody>
      </p:sp>
      <p:sp>
        <p:nvSpPr>
          <p:cNvPr id="8" name="Text Box 3"/>
          <p:cNvSpPr txBox="1">
            <a:spLocks noChangeArrowheads="1"/>
          </p:cNvSpPr>
          <p:nvPr/>
        </p:nvSpPr>
        <p:spPr bwMode="auto">
          <a:xfrm>
            <a:off x="4283968" y="868650"/>
            <a:ext cx="4876656" cy="400110"/>
          </a:xfrm>
          <a:prstGeom prst="rect">
            <a:avLst/>
          </a:prstGeom>
          <a:noFill/>
          <a:ln w="9525">
            <a:noFill/>
            <a:miter lim="800000"/>
            <a:headEnd/>
            <a:tailEnd/>
          </a:ln>
          <a:effectLst/>
        </p:spPr>
        <p:txBody>
          <a:bodyPr wrap="none">
            <a:spAutoFit/>
          </a:bodyPr>
          <a:lstStyle/>
          <a:p>
            <a:r>
              <a:rPr lang="it-IT" sz="2000" i="0" dirty="0" smtClean="0">
                <a:solidFill>
                  <a:srgbClr val="002060"/>
                </a:solidFill>
                <a:latin typeface="Tahoma" pitchFamily="34" charset="0"/>
              </a:rPr>
              <a:t>La protezione dei patrimoni familiari</a:t>
            </a:r>
            <a:endParaRPr lang="it-IT" sz="2000" i="0" dirty="0">
              <a:solidFill>
                <a:srgbClr val="002060"/>
              </a:solidFill>
              <a:latin typeface="Tahoma" pitchFamily="34" charset="0"/>
            </a:endParaRPr>
          </a:p>
        </p:txBody>
      </p:sp>
      <p:pic>
        <p:nvPicPr>
          <p:cNvPr id="9" name="Picture 4" descr="https://encrypted-tbn1.google.com/images?q=tbn:ANd9GcTUDefkBE00fGSZtH3EvXAUyBD4g8sC3yp1ydsxZBYB27qVBt9R"/>
          <p:cNvPicPr>
            <a:picLocks noChangeAspect="1" noChangeArrowheads="1"/>
          </p:cNvPicPr>
          <p:nvPr/>
        </p:nvPicPr>
        <p:blipFill>
          <a:blip r:embed="rId3" cstate="print"/>
          <a:srcRect/>
          <a:stretch>
            <a:fillRect/>
          </a:stretch>
        </p:blipFill>
        <p:spPr bwMode="auto">
          <a:xfrm>
            <a:off x="4139952" y="3356992"/>
            <a:ext cx="4680520" cy="2880320"/>
          </a:xfrm>
          <a:prstGeom prst="rect">
            <a:avLst/>
          </a:prstGeom>
          <a:noFill/>
        </p:spPr>
      </p:pic>
      <p:sp>
        <p:nvSpPr>
          <p:cNvPr id="10" name="Rectangle 2"/>
          <p:cNvSpPr>
            <a:spLocks noChangeArrowheads="1"/>
          </p:cNvSpPr>
          <p:nvPr/>
        </p:nvSpPr>
        <p:spPr bwMode="auto">
          <a:xfrm>
            <a:off x="179512" y="1716421"/>
            <a:ext cx="8890000" cy="3224747"/>
          </a:xfrm>
          <a:prstGeom prst="rect">
            <a:avLst/>
          </a:prstGeom>
          <a:noFill/>
          <a:ln w="9525">
            <a:noFill/>
            <a:miter lim="800000"/>
            <a:headEnd/>
            <a:tailEnd/>
          </a:ln>
          <a:effectLst/>
        </p:spPr>
        <p:txBody>
          <a:bodyPr/>
          <a:lstStyle/>
          <a:p>
            <a:endParaRPr lang="it-IT" sz="1600" dirty="0">
              <a:solidFill>
                <a:srgbClr val="002060"/>
              </a:solidFill>
            </a:endParaRPr>
          </a:p>
          <a:p>
            <a:r>
              <a:rPr lang="it-IT" sz="1600" dirty="0" smtClean="0">
                <a:solidFill>
                  <a:srgbClr val="002060"/>
                </a:solidFill>
              </a:rPr>
              <a:t>UD1_Le strategie di protezione: riservatezza, trasferimento e segregazione</a:t>
            </a:r>
          </a:p>
          <a:p>
            <a:endParaRPr lang="it-IT" sz="1600" dirty="0" smtClean="0">
              <a:solidFill>
                <a:srgbClr val="002060"/>
              </a:solidFill>
            </a:endParaRPr>
          </a:p>
          <a:p>
            <a:r>
              <a:rPr lang="it-IT" sz="1600" dirty="0" smtClean="0">
                <a:solidFill>
                  <a:srgbClr val="002060"/>
                </a:solidFill>
              </a:rPr>
              <a:t>UD2_Le strategie per la segregazione</a:t>
            </a:r>
          </a:p>
          <a:p>
            <a:endParaRPr lang="it-IT" sz="1600" dirty="0" smtClean="0">
              <a:solidFill>
                <a:srgbClr val="002060"/>
              </a:solidFill>
            </a:endParaRPr>
          </a:p>
          <a:p>
            <a:r>
              <a:rPr lang="it-IT" sz="1600" dirty="0" smtClean="0">
                <a:solidFill>
                  <a:srgbClr val="002060"/>
                </a:solidFill>
              </a:rPr>
              <a:t>UD3_I limiti delle strategie di segregazione</a:t>
            </a:r>
          </a:p>
          <a:p>
            <a:endParaRPr lang="it-IT" sz="1600" dirty="0" smtClean="0">
              <a:solidFill>
                <a:srgbClr val="002060"/>
              </a:solidFill>
            </a:endParaRPr>
          </a:p>
          <a:p>
            <a:endParaRPr lang="it-IT" sz="1600" dirty="0" smtClean="0">
              <a:solidFill>
                <a:srgbClr val="002060"/>
              </a:solidFill>
            </a:endParaRPr>
          </a:p>
        </p:txBody>
      </p:sp>
      <p:cxnSp>
        <p:nvCxnSpPr>
          <p:cNvPr id="12" name="Connettore 1 11"/>
          <p:cNvCxnSpPr/>
          <p:nvPr/>
        </p:nvCxnSpPr>
        <p:spPr bwMode="auto">
          <a:xfrm>
            <a:off x="323528" y="3284984"/>
            <a:ext cx="4968552" cy="0"/>
          </a:xfrm>
          <a:prstGeom prst="line">
            <a:avLst/>
          </a:prstGeom>
          <a:solidFill>
            <a:schemeClr val="bg1"/>
          </a:solidFill>
          <a:ln w="9525" cap="flat" cmpd="thickThin" algn="ctr">
            <a:solidFill>
              <a:srgbClr val="C0C0C0"/>
            </a:solidFill>
            <a:prstDash val="solid"/>
            <a:round/>
            <a:headEnd type="none" w="med" len="med"/>
            <a:tailEnd type="none" w="med" len="med"/>
          </a:ln>
          <a:effectLst>
            <a:outerShdw dist="35921" dir="2700000" algn="ctr" rotWithShape="0">
              <a:schemeClr val="bg2"/>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4"/>
          <p:cNvSpPr>
            <a:spLocks noChangeArrowheads="1"/>
          </p:cNvSpPr>
          <p:nvPr/>
        </p:nvSpPr>
        <p:spPr bwMode="auto">
          <a:xfrm>
            <a:off x="-252536" y="3055817"/>
            <a:ext cx="3576960" cy="646331"/>
          </a:xfrm>
          <a:prstGeom prst="rect">
            <a:avLst/>
          </a:prstGeom>
          <a:noFill/>
          <a:ln w="9525">
            <a:noFill/>
            <a:miter lim="800000"/>
            <a:headEnd/>
            <a:tailEnd/>
          </a:ln>
          <a:effectLst/>
        </p:spPr>
        <p:txBody>
          <a:bodyPr wrap="square" anchor="ctr">
            <a:spAutoFit/>
          </a:bodyPr>
          <a:lstStyle/>
          <a:p>
            <a:pPr indent="227013" algn="ctr" eaLnBrk="1" hangingPunct="1">
              <a:tabLst>
                <a:tab pos="228600" algn="l"/>
                <a:tab pos="800100" algn="l"/>
              </a:tabLst>
            </a:pPr>
            <a:r>
              <a:rPr lang="it-IT" sz="1800" b="1" dirty="0" smtClean="0">
                <a:solidFill>
                  <a:srgbClr val="003366"/>
                </a:solidFill>
                <a:latin typeface="Tahoma" pitchFamily="34" charset="0"/>
                <a:ea typeface="Tahoma" pitchFamily="34" charset="0"/>
                <a:cs typeface="Tahoma" pitchFamily="34" charset="0"/>
              </a:rPr>
              <a:t>Revocatoria ordinaria (azione </a:t>
            </a:r>
            <a:r>
              <a:rPr lang="it-IT" sz="1800" b="1" dirty="0" err="1" smtClean="0">
                <a:solidFill>
                  <a:srgbClr val="003366"/>
                </a:solidFill>
                <a:latin typeface="Tahoma" pitchFamily="34" charset="0"/>
                <a:ea typeface="Tahoma" pitchFamily="34" charset="0"/>
                <a:cs typeface="Tahoma" pitchFamily="34" charset="0"/>
              </a:rPr>
              <a:t>pauliana</a:t>
            </a:r>
            <a:r>
              <a:rPr lang="it-IT" sz="1800" b="1" dirty="0" smtClean="0">
                <a:solidFill>
                  <a:srgbClr val="003366"/>
                </a:solidFill>
                <a:latin typeface="Tahoma" pitchFamily="34" charset="0"/>
                <a:ea typeface="Tahoma" pitchFamily="34" charset="0"/>
                <a:cs typeface="Tahoma" pitchFamily="34" charset="0"/>
              </a:rPr>
              <a:t>)</a:t>
            </a:r>
            <a:endParaRPr lang="it-IT" sz="1400" dirty="0">
              <a:solidFill>
                <a:srgbClr val="003366"/>
              </a:solidFill>
              <a:latin typeface="Tahoma" pitchFamily="34" charset="0"/>
              <a:ea typeface="Tahoma" pitchFamily="34" charset="0"/>
              <a:cs typeface="Tahoma" pitchFamily="34" charset="0"/>
            </a:endParaRPr>
          </a:p>
        </p:txBody>
      </p:sp>
      <p:sp>
        <p:nvSpPr>
          <p:cNvPr id="18" name="Rectangle 5"/>
          <p:cNvSpPr>
            <a:spLocks noChangeArrowheads="1"/>
          </p:cNvSpPr>
          <p:nvPr/>
        </p:nvSpPr>
        <p:spPr bwMode="auto">
          <a:xfrm>
            <a:off x="323528" y="1700808"/>
            <a:ext cx="7950398" cy="369332"/>
          </a:xfrm>
          <a:prstGeom prst="rect">
            <a:avLst/>
          </a:prstGeom>
          <a:noFill/>
          <a:ln w="9525" algn="ctr">
            <a:noFill/>
            <a:miter lim="800000"/>
            <a:headEnd/>
            <a:tailEnd/>
          </a:ln>
          <a:effectLst/>
        </p:spPr>
        <p:txBody>
          <a:bodyPr wrap="square" anchor="ctr">
            <a:spAutoFit/>
          </a:bodyPr>
          <a:lstStyle/>
          <a:p>
            <a:pPr indent="227013" eaLnBrk="1" hangingPunct="1">
              <a:tabLst>
                <a:tab pos="228600" algn="l"/>
                <a:tab pos="800100" algn="l"/>
              </a:tabLst>
            </a:pPr>
            <a:r>
              <a:rPr lang="it-IT" sz="1800" b="1" dirty="0" smtClean="0">
                <a:solidFill>
                  <a:srgbClr val="003366"/>
                </a:solidFill>
                <a:latin typeface="Tahoma" pitchFamily="34" charset="0"/>
                <a:ea typeface="Tahoma" pitchFamily="34" charset="0"/>
                <a:cs typeface="Tahoma" pitchFamily="34" charset="0"/>
              </a:rPr>
              <a:t>Mezzi di conservazione della garanzia patrimoniale dei creditori</a:t>
            </a:r>
            <a:endParaRPr lang="it-IT" sz="1400" dirty="0">
              <a:solidFill>
                <a:srgbClr val="003366"/>
              </a:solidFill>
              <a:latin typeface="Tahoma" pitchFamily="34" charset="0"/>
              <a:ea typeface="Tahoma" pitchFamily="34" charset="0"/>
              <a:cs typeface="Tahoma" pitchFamily="34" charset="0"/>
            </a:endParaRPr>
          </a:p>
        </p:txBody>
      </p:sp>
      <p:sp>
        <p:nvSpPr>
          <p:cNvPr id="26" name="Text Box 3"/>
          <p:cNvSpPr txBox="1">
            <a:spLocks noChangeArrowheads="1"/>
          </p:cNvSpPr>
          <p:nvPr/>
        </p:nvSpPr>
        <p:spPr bwMode="auto">
          <a:xfrm>
            <a:off x="222236" y="928670"/>
            <a:ext cx="6268063" cy="369332"/>
          </a:xfrm>
          <a:prstGeom prst="rect">
            <a:avLst/>
          </a:prstGeom>
          <a:noFill/>
          <a:ln w="9525">
            <a:noFill/>
            <a:miter lim="800000"/>
            <a:headEnd/>
            <a:tailEnd/>
          </a:ln>
          <a:effectLst/>
        </p:spPr>
        <p:txBody>
          <a:bodyPr wrap="none">
            <a:spAutoFit/>
          </a:bodyPr>
          <a:lstStyle/>
          <a:p>
            <a:r>
              <a:rPr lang="it-IT" sz="1800" dirty="0" smtClean="0">
                <a:solidFill>
                  <a:srgbClr val="002060"/>
                </a:solidFill>
                <a:latin typeface="Tahoma" pitchFamily="34" charset="0"/>
              </a:rPr>
              <a:t>La garanzia patrimoniale dei creditori: le revocatorie</a:t>
            </a:r>
            <a:endParaRPr lang="it-IT" sz="1800" dirty="0">
              <a:solidFill>
                <a:srgbClr val="002060"/>
              </a:solidFill>
              <a:latin typeface="Tahoma" pitchFamily="34" charset="0"/>
            </a:endParaRPr>
          </a:p>
        </p:txBody>
      </p:sp>
      <p:sp>
        <p:nvSpPr>
          <p:cNvPr id="12" name="Text Box 3"/>
          <p:cNvSpPr txBox="1">
            <a:spLocks noChangeArrowheads="1"/>
          </p:cNvSpPr>
          <p:nvPr/>
        </p:nvSpPr>
        <p:spPr bwMode="auto">
          <a:xfrm>
            <a:off x="209211" y="375802"/>
            <a:ext cx="5925020" cy="400110"/>
          </a:xfrm>
          <a:prstGeom prst="rect">
            <a:avLst/>
          </a:prstGeom>
          <a:noFill/>
          <a:ln w="9525">
            <a:noFill/>
            <a:miter lim="800000"/>
            <a:headEnd/>
            <a:tailEnd/>
          </a:ln>
          <a:effectLst/>
        </p:spPr>
        <p:txBody>
          <a:bodyPr wrap="none">
            <a:spAutoFit/>
          </a:bodyPr>
          <a:lstStyle/>
          <a:p>
            <a:r>
              <a:rPr lang="it-IT" sz="2000" i="0" dirty="0" smtClean="0">
                <a:solidFill>
                  <a:srgbClr val="002060"/>
                </a:solidFill>
                <a:latin typeface="Tahoma" pitchFamily="34" charset="0"/>
              </a:rPr>
              <a:t>UD3_ I limiti delle </a:t>
            </a:r>
            <a:r>
              <a:rPr lang="it-IT" sz="2000" dirty="0" smtClean="0">
                <a:solidFill>
                  <a:srgbClr val="002060"/>
                </a:solidFill>
                <a:latin typeface="Tahoma" pitchFamily="34" charset="0"/>
              </a:rPr>
              <a:t>strategie di </a:t>
            </a:r>
            <a:r>
              <a:rPr lang="it-IT" sz="2000" i="0" dirty="0" smtClean="0">
                <a:solidFill>
                  <a:srgbClr val="002060"/>
                </a:solidFill>
                <a:latin typeface="Tahoma" pitchFamily="34" charset="0"/>
              </a:rPr>
              <a:t>segregazione </a:t>
            </a:r>
            <a:endParaRPr lang="it-IT" sz="2000" i="0" dirty="0">
              <a:solidFill>
                <a:srgbClr val="002060"/>
              </a:solidFill>
              <a:latin typeface="Tahoma" pitchFamily="34" charset="0"/>
            </a:endParaRPr>
          </a:p>
        </p:txBody>
      </p:sp>
      <p:sp>
        <p:nvSpPr>
          <p:cNvPr id="13" name="Rectangle 4"/>
          <p:cNvSpPr>
            <a:spLocks noChangeArrowheads="1"/>
          </p:cNvSpPr>
          <p:nvPr/>
        </p:nvSpPr>
        <p:spPr bwMode="auto">
          <a:xfrm>
            <a:off x="5364088" y="3054076"/>
            <a:ext cx="3576960" cy="646331"/>
          </a:xfrm>
          <a:prstGeom prst="rect">
            <a:avLst/>
          </a:prstGeom>
          <a:noFill/>
          <a:ln w="9525">
            <a:noFill/>
            <a:miter lim="800000"/>
            <a:headEnd/>
            <a:tailEnd/>
          </a:ln>
          <a:effectLst/>
        </p:spPr>
        <p:txBody>
          <a:bodyPr wrap="square" anchor="ctr">
            <a:spAutoFit/>
          </a:bodyPr>
          <a:lstStyle/>
          <a:p>
            <a:pPr indent="227013" algn="ctr" eaLnBrk="1" hangingPunct="1">
              <a:tabLst>
                <a:tab pos="228600" algn="l"/>
                <a:tab pos="800100" algn="l"/>
              </a:tabLst>
            </a:pPr>
            <a:r>
              <a:rPr lang="it-IT" sz="1800" b="1" dirty="0" smtClean="0">
                <a:solidFill>
                  <a:srgbClr val="003366"/>
                </a:solidFill>
                <a:latin typeface="Tahoma" pitchFamily="34" charset="0"/>
                <a:ea typeface="Tahoma" pitchFamily="34" charset="0"/>
                <a:cs typeface="Tahoma" pitchFamily="34" charset="0"/>
              </a:rPr>
              <a:t>Revocatoria fallimentare (riforma 2005/6)</a:t>
            </a:r>
            <a:endParaRPr lang="it-IT" sz="1400" dirty="0">
              <a:solidFill>
                <a:srgbClr val="003366"/>
              </a:solidFill>
              <a:latin typeface="Tahoma" pitchFamily="34" charset="0"/>
              <a:ea typeface="Tahoma" pitchFamily="34" charset="0"/>
              <a:cs typeface="Tahoma" pitchFamily="34" charset="0"/>
            </a:endParaRPr>
          </a:p>
        </p:txBody>
      </p:sp>
      <p:sp>
        <p:nvSpPr>
          <p:cNvPr id="7" name="Rettangolo 6"/>
          <p:cNvSpPr/>
          <p:nvPr/>
        </p:nvSpPr>
        <p:spPr>
          <a:xfrm>
            <a:off x="827584" y="4797152"/>
            <a:ext cx="7272808" cy="923330"/>
          </a:xfrm>
          <a:prstGeom prst="rect">
            <a:avLst/>
          </a:prstGeom>
        </p:spPr>
        <p:txBody>
          <a:bodyPr wrap="square">
            <a:spAutoFit/>
          </a:bodyPr>
          <a:lstStyle/>
          <a:p>
            <a:pPr algn="just"/>
            <a:r>
              <a:rPr lang="it-IT" sz="1800" b="0" dirty="0" smtClean="0">
                <a:solidFill>
                  <a:srgbClr val="003366"/>
                </a:solidFill>
                <a:latin typeface="Tahoma" pitchFamily="34" charset="0"/>
                <a:ea typeface="Tahoma" pitchFamily="34" charset="0"/>
                <a:cs typeface="Tahoma" pitchFamily="34" charset="0"/>
              </a:rPr>
              <a:t>Potere del creditore (revocante) di agire in giudizio per far dichiarare inefficace, nei suoi confronti, gli atti di disposizione patrimoniale coi quali il debitore arrechi pregiudizio alle sue ragioni (art.2901 cc)</a:t>
            </a:r>
          </a:p>
        </p:txBody>
      </p:sp>
      <p:pic>
        <p:nvPicPr>
          <p:cNvPr id="10242" name="Picture 2" descr="https://encrypted-tbn0.google.com/images?q=tbn:ANd9GcQE97q9gV84NkCIxv9_MhUg7YPqPLU7IFHvGQIrCkxzKpJthYDtDw"/>
          <p:cNvPicPr>
            <a:picLocks noChangeAspect="1" noChangeArrowheads="1"/>
          </p:cNvPicPr>
          <p:nvPr/>
        </p:nvPicPr>
        <p:blipFill>
          <a:blip r:embed="rId3" cstate="print"/>
          <a:srcRect/>
          <a:stretch>
            <a:fillRect/>
          </a:stretch>
        </p:blipFill>
        <p:spPr bwMode="auto">
          <a:xfrm>
            <a:off x="3108400" y="2406004"/>
            <a:ext cx="2628900" cy="1743076"/>
          </a:xfrm>
          <a:prstGeom prst="rect">
            <a:avLst/>
          </a:prstGeom>
          <a:noFill/>
        </p:spPr>
      </p:pic>
      <p:sp>
        <p:nvSpPr>
          <p:cNvPr id="9" name="AutoShape 15"/>
          <p:cNvSpPr>
            <a:spLocks noChangeArrowheads="1"/>
          </p:cNvSpPr>
          <p:nvPr/>
        </p:nvSpPr>
        <p:spPr bwMode="auto">
          <a:xfrm rot="5400000">
            <a:off x="1350093" y="4025258"/>
            <a:ext cx="465409" cy="502315"/>
          </a:xfrm>
          <a:prstGeom prst="rightArrow">
            <a:avLst>
              <a:gd name="adj1" fmla="val 50000"/>
              <a:gd name="adj2" fmla="val 25000"/>
            </a:avLst>
          </a:prstGeom>
          <a:solidFill>
            <a:srgbClr val="FF6600"/>
          </a:solidFill>
          <a:ln w="9525">
            <a:noFill/>
            <a:miter lim="800000"/>
            <a:headEnd/>
            <a:tailEnd/>
          </a:ln>
        </p:spPr>
        <p:txBody>
          <a:bodyPr wrap="none" anchor="ctr"/>
          <a:lstStyle/>
          <a:p>
            <a:endParaRPr lang="it-IT" sz="1800">
              <a:solidFill>
                <a:srgbClr val="002060"/>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3"/>
          <p:cNvSpPr txBox="1">
            <a:spLocks noChangeArrowheads="1"/>
          </p:cNvSpPr>
          <p:nvPr/>
        </p:nvSpPr>
        <p:spPr bwMode="auto">
          <a:xfrm>
            <a:off x="222236" y="928670"/>
            <a:ext cx="3038011" cy="369332"/>
          </a:xfrm>
          <a:prstGeom prst="rect">
            <a:avLst/>
          </a:prstGeom>
          <a:noFill/>
          <a:ln w="9525">
            <a:noFill/>
            <a:miter lim="800000"/>
            <a:headEnd/>
            <a:tailEnd/>
          </a:ln>
          <a:effectLst/>
        </p:spPr>
        <p:txBody>
          <a:bodyPr wrap="none">
            <a:spAutoFit/>
          </a:bodyPr>
          <a:lstStyle/>
          <a:p>
            <a:r>
              <a:rPr lang="it-IT" sz="1800" dirty="0" smtClean="0">
                <a:solidFill>
                  <a:srgbClr val="002060"/>
                </a:solidFill>
                <a:latin typeface="Tahoma" pitchFamily="34" charset="0"/>
              </a:rPr>
              <a:t>La revocatoria ordinaria</a:t>
            </a:r>
            <a:endParaRPr lang="it-IT" sz="1800" dirty="0">
              <a:solidFill>
                <a:srgbClr val="002060"/>
              </a:solidFill>
              <a:latin typeface="Tahoma" pitchFamily="34" charset="0"/>
            </a:endParaRPr>
          </a:p>
        </p:txBody>
      </p:sp>
      <p:sp>
        <p:nvSpPr>
          <p:cNvPr id="7" name="AutoShape 15"/>
          <p:cNvSpPr>
            <a:spLocks noChangeArrowheads="1"/>
          </p:cNvSpPr>
          <p:nvPr/>
        </p:nvSpPr>
        <p:spPr bwMode="auto">
          <a:xfrm>
            <a:off x="467023" y="2386127"/>
            <a:ext cx="321914" cy="321052"/>
          </a:xfrm>
          <a:prstGeom prst="rightArrow">
            <a:avLst>
              <a:gd name="adj1" fmla="val 50000"/>
              <a:gd name="adj2" fmla="val 25000"/>
            </a:avLst>
          </a:prstGeom>
          <a:solidFill>
            <a:srgbClr val="FF6600"/>
          </a:solidFill>
          <a:ln w="9525">
            <a:noFill/>
            <a:miter lim="800000"/>
            <a:headEnd/>
            <a:tailEnd/>
          </a:ln>
        </p:spPr>
        <p:txBody>
          <a:bodyPr wrap="none" anchor="ctr"/>
          <a:lstStyle/>
          <a:p>
            <a:endParaRPr lang="it-IT" sz="1800">
              <a:solidFill>
                <a:srgbClr val="002060"/>
              </a:solidFill>
              <a:latin typeface="Tahoma" pitchFamily="34" charset="0"/>
              <a:cs typeface="Tahoma" pitchFamily="34" charset="0"/>
            </a:endParaRPr>
          </a:p>
        </p:txBody>
      </p:sp>
      <p:sp>
        <p:nvSpPr>
          <p:cNvPr id="8" name="Rectangle 30"/>
          <p:cNvSpPr txBox="1">
            <a:spLocks noChangeArrowheads="1"/>
          </p:cNvSpPr>
          <p:nvPr/>
        </p:nvSpPr>
        <p:spPr bwMode="auto">
          <a:xfrm>
            <a:off x="767767" y="2348880"/>
            <a:ext cx="3085208" cy="576064"/>
          </a:xfrm>
          <a:prstGeom prst="rect">
            <a:avLst/>
          </a:prstGeom>
          <a:noFill/>
          <a:ln w="9525">
            <a:noFill/>
            <a:miter lim="800000"/>
            <a:headEnd/>
            <a:tailEnd/>
          </a:ln>
        </p:spPr>
        <p:txBody>
          <a:bodyPr anchor="b"/>
          <a:lstStyle/>
          <a:p>
            <a:pPr algn="just">
              <a:lnSpc>
                <a:spcPct val="90000"/>
              </a:lnSpc>
            </a:pPr>
            <a:r>
              <a:rPr lang="it-IT" sz="1800" dirty="0" smtClean="0">
                <a:solidFill>
                  <a:srgbClr val="002060"/>
                </a:solidFill>
                <a:latin typeface="Tahoma" pitchFamily="34" charset="0"/>
              </a:rPr>
              <a:t>Esistenza di un credito</a:t>
            </a:r>
          </a:p>
          <a:p>
            <a:pPr algn="just">
              <a:lnSpc>
                <a:spcPct val="90000"/>
              </a:lnSpc>
            </a:pPr>
            <a:endParaRPr lang="it-IT" sz="1800" b="0" dirty="0">
              <a:solidFill>
                <a:srgbClr val="002060"/>
              </a:solidFill>
              <a:latin typeface="Tahoma" pitchFamily="34" charset="0"/>
            </a:endParaRPr>
          </a:p>
        </p:txBody>
      </p:sp>
      <p:sp>
        <p:nvSpPr>
          <p:cNvPr id="9" name="AutoShape 15"/>
          <p:cNvSpPr>
            <a:spLocks noChangeArrowheads="1"/>
          </p:cNvSpPr>
          <p:nvPr/>
        </p:nvSpPr>
        <p:spPr bwMode="auto">
          <a:xfrm>
            <a:off x="467022" y="3106207"/>
            <a:ext cx="321914" cy="321052"/>
          </a:xfrm>
          <a:prstGeom prst="rightArrow">
            <a:avLst>
              <a:gd name="adj1" fmla="val 50000"/>
              <a:gd name="adj2" fmla="val 25000"/>
            </a:avLst>
          </a:prstGeom>
          <a:solidFill>
            <a:srgbClr val="FF6600"/>
          </a:solidFill>
          <a:ln w="9525">
            <a:noFill/>
            <a:miter lim="800000"/>
            <a:headEnd/>
            <a:tailEnd/>
          </a:ln>
        </p:spPr>
        <p:txBody>
          <a:bodyPr wrap="none" anchor="ctr"/>
          <a:lstStyle/>
          <a:p>
            <a:endParaRPr lang="it-IT" sz="1800">
              <a:solidFill>
                <a:srgbClr val="002060"/>
              </a:solidFill>
              <a:latin typeface="Tahoma" pitchFamily="34" charset="0"/>
              <a:cs typeface="Tahoma" pitchFamily="34" charset="0"/>
            </a:endParaRPr>
          </a:p>
        </p:txBody>
      </p:sp>
      <p:sp>
        <p:nvSpPr>
          <p:cNvPr id="10" name="Rectangle 30"/>
          <p:cNvSpPr txBox="1">
            <a:spLocks noChangeArrowheads="1"/>
          </p:cNvSpPr>
          <p:nvPr/>
        </p:nvSpPr>
        <p:spPr bwMode="auto">
          <a:xfrm>
            <a:off x="767766" y="3139227"/>
            <a:ext cx="3732226" cy="504056"/>
          </a:xfrm>
          <a:prstGeom prst="rect">
            <a:avLst/>
          </a:prstGeom>
          <a:noFill/>
          <a:ln w="9525">
            <a:noFill/>
            <a:miter lim="800000"/>
            <a:headEnd/>
            <a:tailEnd/>
          </a:ln>
        </p:spPr>
        <p:txBody>
          <a:bodyPr anchor="b"/>
          <a:lstStyle/>
          <a:p>
            <a:pPr algn="just">
              <a:lnSpc>
                <a:spcPct val="90000"/>
              </a:lnSpc>
            </a:pPr>
            <a:r>
              <a:rPr lang="it-IT" sz="1800" dirty="0" smtClean="0">
                <a:solidFill>
                  <a:srgbClr val="002060"/>
                </a:solidFill>
                <a:latin typeface="Tahoma" pitchFamily="34" charset="0"/>
              </a:rPr>
              <a:t>Esistenza dell’</a:t>
            </a:r>
            <a:r>
              <a:rPr lang="it-IT" sz="1800" dirty="0" err="1" smtClean="0">
                <a:solidFill>
                  <a:srgbClr val="002060"/>
                </a:solidFill>
                <a:latin typeface="Tahoma" pitchFamily="34" charset="0"/>
              </a:rPr>
              <a:t>eventus</a:t>
            </a:r>
            <a:r>
              <a:rPr lang="it-IT" sz="1800" dirty="0" smtClean="0">
                <a:solidFill>
                  <a:srgbClr val="002060"/>
                </a:solidFill>
                <a:latin typeface="Tahoma" pitchFamily="34" charset="0"/>
              </a:rPr>
              <a:t> </a:t>
            </a:r>
            <a:r>
              <a:rPr lang="it-IT" sz="1800" dirty="0" err="1" smtClean="0">
                <a:solidFill>
                  <a:srgbClr val="002060"/>
                </a:solidFill>
                <a:latin typeface="Tahoma" pitchFamily="34" charset="0"/>
              </a:rPr>
              <a:t>damni</a:t>
            </a:r>
            <a:r>
              <a:rPr lang="it-IT" sz="1800" dirty="0" smtClean="0">
                <a:solidFill>
                  <a:srgbClr val="002060"/>
                </a:solidFill>
                <a:latin typeface="Tahoma" pitchFamily="34" charset="0"/>
              </a:rPr>
              <a:t> </a:t>
            </a:r>
          </a:p>
          <a:p>
            <a:pPr algn="just">
              <a:lnSpc>
                <a:spcPct val="90000"/>
              </a:lnSpc>
            </a:pPr>
            <a:r>
              <a:rPr lang="it-IT" sz="1800" b="0" dirty="0" smtClean="0">
                <a:solidFill>
                  <a:srgbClr val="002060"/>
                </a:solidFill>
                <a:latin typeface="Tahoma" pitchFamily="34" charset="0"/>
              </a:rPr>
              <a:t>(atto di disposizione del debitore)</a:t>
            </a:r>
            <a:endParaRPr lang="it-IT" sz="1800" b="0" dirty="0">
              <a:solidFill>
                <a:srgbClr val="002060"/>
              </a:solidFill>
              <a:latin typeface="Tahoma" pitchFamily="34" charset="0"/>
            </a:endParaRPr>
          </a:p>
        </p:txBody>
      </p:sp>
      <p:sp>
        <p:nvSpPr>
          <p:cNvPr id="11" name="AutoShape 15"/>
          <p:cNvSpPr>
            <a:spLocks noChangeArrowheads="1"/>
          </p:cNvSpPr>
          <p:nvPr/>
        </p:nvSpPr>
        <p:spPr bwMode="auto">
          <a:xfrm>
            <a:off x="467022" y="3898295"/>
            <a:ext cx="321914" cy="321052"/>
          </a:xfrm>
          <a:prstGeom prst="rightArrow">
            <a:avLst>
              <a:gd name="adj1" fmla="val 50000"/>
              <a:gd name="adj2" fmla="val 25000"/>
            </a:avLst>
          </a:prstGeom>
          <a:solidFill>
            <a:srgbClr val="FF6600"/>
          </a:solidFill>
          <a:ln w="9525">
            <a:noFill/>
            <a:miter lim="800000"/>
            <a:headEnd/>
            <a:tailEnd/>
          </a:ln>
        </p:spPr>
        <p:txBody>
          <a:bodyPr wrap="none" anchor="ctr"/>
          <a:lstStyle/>
          <a:p>
            <a:endParaRPr lang="it-IT" sz="1800">
              <a:solidFill>
                <a:srgbClr val="002060"/>
              </a:solidFill>
              <a:latin typeface="Tahoma" pitchFamily="34" charset="0"/>
              <a:cs typeface="Tahoma" pitchFamily="34" charset="0"/>
            </a:endParaRPr>
          </a:p>
        </p:txBody>
      </p:sp>
      <p:sp>
        <p:nvSpPr>
          <p:cNvPr id="14" name="Rectangle 30"/>
          <p:cNvSpPr txBox="1">
            <a:spLocks noChangeArrowheads="1"/>
          </p:cNvSpPr>
          <p:nvPr/>
        </p:nvSpPr>
        <p:spPr bwMode="auto">
          <a:xfrm>
            <a:off x="767766" y="3892327"/>
            <a:ext cx="4236282" cy="543044"/>
          </a:xfrm>
          <a:prstGeom prst="rect">
            <a:avLst/>
          </a:prstGeom>
          <a:noFill/>
          <a:ln w="9525">
            <a:noFill/>
            <a:miter lim="800000"/>
            <a:headEnd/>
            <a:tailEnd/>
          </a:ln>
        </p:spPr>
        <p:txBody>
          <a:bodyPr anchor="b"/>
          <a:lstStyle/>
          <a:p>
            <a:pPr algn="just">
              <a:lnSpc>
                <a:spcPct val="90000"/>
              </a:lnSpc>
            </a:pPr>
            <a:r>
              <a:rPr lang="it-IT" sz="1800" dirty="0" smtClean="0">
                <a:solidFill>
                  <a:srgbClr val="002060"/>
                </a:solidFill>
                <a:latin typeface="Tahoma" pitchFamily="34" charset="0"/>
              </a:rPr>
              <a:t>Esistenza della scienza </a:t>
            </a:r>
            <a:r>
              <a:rPr lang="it-IT" sz="1800" dirty="0" err="1" smtClean="0">
                <a:solidFill>
                  <a:srgbClr val="002060"/>
                </a:solidFill>
                <a:latin typeface="Tahoma" pitchFamily="34" charset="0"/>
              </a:rPr>
              <a:t>damni</a:t>
            </a:r>
            <a:r>
              <a:rPr lang="it-IT" sz="1800" dirty="0" smtClean="0">
                <a:solidFill>
                  <a:srgbClr val="002060"/>
                </a:solidFill>
                <a:latin typeface="Tahoma" pitchFamily="34" charset="0"/>
              </a:rPr>
              <a:t> </a:t>
            </a:r>
          </a:p>
          <a:p>
            <a:pPr algn="just">
              <a:lnSpc>
                <a:spcPct val="90000"/>
              </a:lnSpc>
            </a:pPr>
            <a:r>
              <a:rPr lang="it-IT" sz="1800" b="0" dirty="0" smtClean="0">
                <a:solidFill>
                  <a:srgbClr val="002060"/>
                </a:solidFill>
                <a:latin typeface="Tahoma" pitchFamily="34" charset="0"/>
              </a:rPr>
              <a:t>(conoscenza del pregiudizio arrecato)</a:t>
            </a:r>
            <a:endParaRPr lang="it-IT" sz="1800" b="0" dirty="0">
              <a:solidFill>
                <a:srgbClr val="002060"/>
              </a:solidFill>
              <a:latin typeface="Tahoma" pitchFamily="34" charset="0"/>
            </a:endParaRPr>
          </a:p>
        </p:txBody>
      </p:sp>
      <p:sp>
        <p:nvSpPr>
          <p:cNvPr id="15" name="AutoShape 15"/>
          <p:cNvSpPr>
            <a:spLocks noChangeArrowheads="1"/>
          </p:cNvSpPr>
          <p:nvPr/>
        </p:nvSpPr>
        <p:spPr bwMode="auto">
          <a:xfrm>
            <a:off x="467544" y="4690383"/>
            <a:ext cx="321914" cy="321052"/>
          </a:xfrm>
          <a:prstGeom prst="rightArrow">
            <a:avLst>
              <a:gd name="adj1" fmla="val 50000"/>
              <a:gd name="adj2" fmla="val 25000"/>
            </a:avLst>
          </a:prstGeom>
          <a:solidFill>
            <a:srgbClr val="FF6600"/>
          </a:solidFill>
          <a:ln w="9525">
            <a:noFill/>
            <a:miter lim="800000"/>
            <a:headEnd/>
            <a:tailEnd/>
          </a:ln>
        </p:spPr>
        <p:txBody>
          <a:bodyPr wrap="none" anchor="ctr"/>
          <a:lstStyle/>
          <a:p>
            <a:endParaRPr lang="it-IT" sz="1800">
              <a:solidFill>
                <a:srgbClr val="002060"/>
              </a:solidFill>
              <a:latin typeface="Tahoma" pitchFamily="34" charset="0"/>
              <a:cs typeface="Tahoma" pitchFamily="34" charset="0"/>
            </a:endParaRPr>
          </a:p>
        </p:txBody>
      </p:sp>
      <p:sp>
        <p:nvSpPr>
          <p:cNvPr id="16" name="Rectangle 30"/>
          <p:cNvSpPr txBox="1">
            <a:spLocks noChangeArrowheads="1"/>
          </p:cNvSpPr>
          <p:nvPr/>
        </p:nvSpPr>
        <p:spPr bwMode="auto">
          <a:xfrm>
            <a:off x="768288" y="4684415"/>
            <a:ext cx="3913981" cy="543044"/>
          </a:xfrm>
          <a:prstGeom prst="rect">
            <a:avLst/>
          </a:prstGeom>
          <a:noFill/>
          <a:ln w="9525">
            <a:noFill/>
            <a:miter lim="800000"/>
            <a:headEnd/>
            <a:tailEnd/>
          </a:ln>
        </p:spPr>
        <p:txBody>
          <a:bodyPr anchor="b"/>
          <a:lstStyle/>
          <a:p>
            <a:pPr algn="just">
              <a:lnSpc>
                <a:spcPct val="90000"/>
              </a:lnSpc>
            </a:pPr>
            <a:r>
              <a:rPr lang="it-IT" sz="1800" dirty="0" smtClean="0">
                <a:solidFill>
                  <a:srgbClr val="002060"/>
                </a:solidFill>
                <a:latin typeface="Tahoma" pitchFamily="34" charset="0"/>
              </a:rPr>
              <a:t>Esistenza della </a:t>
            </a:r>
            <a:r>
              <a:rPr lang="it-IT" sz="1800" dirty="0" err="1" smtClean="0">
                <a:solidFill>
                  <a:srgbClr val="002060"/>
                </a:solidFill>
                <a:latin typeface="Tahoma" pitchFamily="34" charset="0"/>
              </a:rPr>
              <a:t>consilium</a:t>
            </a:r>
            <a:r>
              <a:rPr lang="it-IT" sz="1800" dirty="0" smtClean="0">
                <a:solidFill>
                  <a:srgbClr val="002060"/>
                </a:solidFill>
                <a:latin typeface="Tahoma" pitchFamily="34" charset="0"/>
              </a:rPr>
              <a:t> </a:t>
            </a:r>
            <a:r>
              <a:rPr lang="it-IT" sz="1800" dirty="0" err="1" smtClean="0">
                <a:solidFill>
                  <a:srgbClr val="002060"/>
                </a:solidFill>
                <a:latin typeface="Tahoma" pitchFamily="34" charset="0"/>
              </a:rPr>
              <a:t>fraudis</a:t>
            </a:r>
            <a:r>
              <a:rPr lang="it-IT" sz="1800" dirty="0" smtClean="0">
                <a:solidFill>
                  <a:srgbClr val="002060"/>
                </a:solidFill>
                <a:latin typeface="Tahoma" pitchFamily="34" charset="0"/>
              </a:rPr>
              <a:t> </a:t>
            </a:r>
          </a:p>
          <a:p>
            <a:pPr algn="just">
              <a:lnSpc>
                <a:spcPct val="90000"/>
              </a:lnSpc>
            </a:pPr>
            <a:r>
              <a:rPr lang="it-IT" sz="1800" b="0" dirty="0" smtClean="0">
                <a:solidFill>
                  <a:srgbClr val="002060"/>
                </a:solidFill>
                <a:latin typeface="Tahoma" pitchFamily="34" charset="0"/>
              </a:rPr>
              <a:t>(consapevolezza del terzo)</a:t>
            </a:r>
            <a:endParaRPr lang="it-IT" sz="1800" b="0" dirty="0">
              <a:solidFill>
                <a:srgbClr val="002060"/>
              </a:solidFill>
              <a:latin typeface="Tahoma" pitchFamily="34" charset="0"/>
            </a:endParaRPr>
          </a:p>
        </p:txBody>
      </p:sp>
      <p:sp>
        <p:nvSpPr>
          <p:cNvPr id="19" name="Rectangle 4"/>
          <p:cNvSpPr>
            <a:spLocks noChangeArrowheads="1"/>
          </p:cNvSpPr>
          <p:nvPr/>
        </p:nvSpPr>
        <p:spPr bwMode="auto">
          <a:xfrm>
            <a:off x="4788024" y="1412776"/>
            <a:ext cx="1800200" cy="646331"/>
          </a:xfrm>
          <a:prstGeom prst="rect">
            <a:avLst/>
          </a:prstGeom>
          <a:noFill/>
          <a:ln w="9525">
            <a:noFill/>
            <a:miter lim="800000"/>
            <a:headEnd/>
            <a:tailEnd/>
          </a:ln>
          <a:effectLst/>
        </p:spPr>
        <p:txBody>
          <a:bodyPr wrap="square" anchor="ctr">
            <a:spAutoFit/>
          </a:bodyPr>
          <a:lstStyle/>
          <a:p>
            <a:pPr indent="227013" algn="ctr" eaLnBrk="1" hangingPunct="1">
              <a:tabLst>
                <a:tab pos="228600" algn="l"/>
                <a:tab pos="800100" algn="l"/>
              </a:tabLst>
            </a:pPr>
            <a:r>
              <a:rPr lang="it-IT" sz="1800" b="1" dirty="0" smtClean="0">
                <a:solidFill>
                  <a:srgbClr val="003366"/>
                </a:solidFill>
                <a:latin typeface="Tahoma" pitchFamily="34" charset="0"/>
                <a:ea typeface="Tahoma" pitchFamily="34" charset="0"/>
                <a:cs typeface="Tahoma" pitchFamily="34" charset="0"/>
              </a:rPr>
              <a:t>Atti a titolo oneroso</a:t>
            </a:r>
            <a:endParaRPr lang="it-IT" sz="1400" dirty="0">
              <a:solidFill>
                <a:srgbClr val="003366"/>
              </a:solidFill>
              <a:latin typeface="Tahoma" pitchFamily="34" charset="0"/>
              <a:ea typeface="Tahoma" pitchFamily="34" charset="0"/>
              <a:cs typeface="Tahoma" pitchFamily="34" charset="0"/>
            </a:endParaRPr>
          </a:p>
        </p:txBody>
      </p:sp>
      <p:sp>
        <p:nvSpPr>
          <p:cNvPr id="20" name="Rectangle 4"/>
          <p:cNvSpPr>
            <a:spLocks noChangeArrowheads="1"/>
          </p:cNvSpPr>
          <p:nvPr/>
        </p:nvSpPr>
        <p:spPr bwMode="auto">
          <a:xfrm>
            <a:off x="6646516" y="1412776"/>
            <a:ext cx="1885924" cy="646331"/>
          </a:xfrm>
          <a:prstGeom prst="rect">
            <a:avLst/>
          </a:prstGeom>
          <a:noFill/>
          <a:ln w="9525">
            <a:noFill/>
            <a:miter lim="800000"/>
            <a:headEnd/>
            <a:tailEnd/>
          </a:ln>
          <a:effectLst/>
        </p:spPr>
        <p:txBody>
          <a:bodyPr wrap="square" anchor="ctr">
            <a:spAutoFit/>
          </a:bodyPr>
          <a:lstStyle/>
          <a:p>
            <a:pPr indent="227013" algn="ctr" eaLnBrk="1" hangingPunct="1">
              <a:tabLst>
                <a:tab pos="228600" algn="l"/>
                <a:tab pos="800100" algn="l"/>
              </a:tabLst>
            </a:pPr>
            <a:r>
              <a:rPr lang="it-IT" sz="1800" b="1" dirty="0" smtClean="0">
                <a:solidFill>
                  <a:srgbClr val="003366"/>
                </a:solidFill>
                <a:latin typeface="Tahoma" pitchFamily="34" charset="0"/>
                <a:ea typeface="Tahoma" pitchFamily="34" charset="0"/>
                <a:cs typeface="Tahoma" pitchFamily="34" charset="0"/>
              </a:rPr>
              <a:t>Atti a titolo gratuito</a:t>
            </a:r>
            <a:endParaRPr lang="it-IT" sz="1400" dirty="0">
              <a:solidFill>
                <a:srgbClr val="003366"/>
              </a:solidFill>
              <a:latin typeface="Tahoma" pitchFamily="34" charset="0"/>
              <a:ea typeface="Tahoma" pitchFamily="34" charset="0"/>
              <a:cs typeface="Tahoma" pitchFamily="34" charset="0"/>
            </a:endParaRPr>
          </a:p>
        </p:txBody>
      </p:sp>
      <p:sp>
        <p:nvSpPr>
          <p:cNvPr id="21" name="Line 16"/>
          <p:cNvSpPr>
            <a:spLocks noChangeShapeType="1"/>
          </p:cNvSpPr>
          <p:nvPr/>
        </p:nvSpPr>
        <p:spPr bwMode="auto">
          <a:xfrm>
            <a:off x="4716016" y="2059107"/>
            <a:ext cx="0" cy="3384376"/>
          </a:xfrm>
          <a:prstGeom prst="line">
            <a:avLst/>
          </a:prstGeom>
          <a:noFill/>
          <a:ln w="9525">
            <a:solidFill>
              <a:srgbClr val="FF6600"/>
            </a:solidFill>
            <a:prstDash val="dash"/>
            <a:round/>
            <a:headEnd/>
            <a:tailEnd/>
          </a:ln>
          <a:effectLst/>
        </p:spPr>
        <p:txBody>
          <a:bodyPr/>
          <a:lstStyle/>
          <a:p>
            <a:endParaRPr lang="it-IT" sz="1600">
              <a:solidFill>
                <a:srgbClr val="002060"/>
              </a:solidFill>
              <a:latin typeface="Tahoma" pitchFamily="34" charset="0"/>
              <a:ea typeface="Tahoma" pitchFamily="34" charset="0"/>
              <a:cs typeface="Tahoma" pitchFamily="34" charset="0"/>
            </a:endParaRPr>
          </a:p>
        </p:txBody>
      </p:sp>
      <p:sp>
        <p:nvSpPr>
          <p:cNvPr id="22" name="Line 16"/>
          <p:cNvSpPr>
            <a:spLocks noChangeShapeType="1"/>
          </p:cNvSpPr>
          <p:nvPr/>
        </p:nvSpPr>
        <p:spPr bwMode="auto">
          <a:xfrm>
            <a:off x="6732240" y="2059107"/>
            <a:ext cx="0" cy="3384376"/>
          </a:xfrm>
          <a:prstGeom prst="line">
            <a:avLst/>
          </a:prstGeom>
          <a:noFill/>
          <a:ln w="9525">
            <a:solidFill>
              <a:srgbClr val="FF6600"/>
            </a:solidFill>
            <a:prstDash val="dash"/>
            <a:round/>
            <a:headEnd/>
            <a:tailEnd/>
          </a:ln>
          <a:effectLst/>
        </p:spPr>
        <p:txBody>
          <a:bodyPr/>
          <a:lstStyle/>
          <a:p>
            <a:endParaRPr lang="it-IT" sz="1600">
              <a:solidFill>
                <a:srgbClr val="002060"/>
              </a:solidFill>
              <a:latin typeface="Tahoma" pitchFamily="34" charset="0"/>
              <a:ea typeface="Tahoma" pitchFamily="34" charset="0"/>
              <a:cs typeface="Tahoma" pitchFamily="34" charset="0"/>
            </a:endParaRPr>
          </a:p>
        </p:txBody>
      </p:sp>
      <p:sp>
        <p:nvSpPr>
          <p:cNvPr id="23" name="Line 16"/>
          <p:cNvSpPr>
            <a:spLocks noChangeShapeType="1"/>
          </p:cNvSpPr>
          <p:nvPr/>
        </p:nvSpPr>
        <p:spPr bwMode="auto">
          <a:xfrm>
            <a:off x="8748464" y="2059107"/>
            <a:ext cx="0" cy="3384376"/>
          </a:xfrm>
          <a:prstGeom prst="line">
            <a:avLst/>
          </a:prstGeom>
          <a:noFill/>
          <a:ln w="9525">
            <a:solidFill>
              <a:srgbClr val="FF6600"/>
            </a:solidFill>
            <a:prstDash val="dash"/>
            <a:round/>
            <a:headEnd/>
            <a:tailEnd/>
          </a:ln>
          <a:effectLst/>
        </p:spPr>
        <p:txBody>
          <a:bodyPr/>
          <a:lstStyle/>
          <a:p>
            <a:endParaRPr lang="it-IT" sz="1600">
              <a:solidFill>
                <a:srgbClr val="002060"/>
              </a:solidFill>
              <a:latin typeface="Tahoma" pitchFamily="34" charset="0"/>
              <a:ea typeface="Tahoma" pitchFamily="34" charset="0"/>
              <a:cs typeface="Tahoma" pitchFamily="34" charset="0"/>
            </a:endParaRPr>
          </a:p>
        </p:txBody>
      </p:sp>
      <p:sp>
        <p:nvSpPr>
          <p:cNvPr id="24" name="Line 16"/>
          <p:cNvSpPr>
            <a:spLocks noChangeShapeType="1"/>
          </p:cNvSpPr>
          <p:nvPr/>
        </p:nvSpPr>
        <p:spPr bwMode="auto">
          <a:xfrm>
            <a:off x="251520" y="2851195"/>
            <a:ext cx="8496944" cy="0"/>
          </a:xfrm>
          <a:prstGeom prst="line">
            <a:avLst/>
          </a:prstGeom>
          <a:noFill/>
          <a:ln w="9525">
            <a:solidFill>
              <a:srgbClr val="FF6600"/>
            </a:solidFill>
            <a:prstDash val="dash"/>
            <a:round/>
            <a:headEnd/>
            <a:tailEnd/>
          </a:ln>
          <a:effectLst/>
        </p:spPr>
        <p:txBody>
          <a:bodyPr/>
          <a:lstStyle/>
          <a:p>
            <a:endParaRPr lang="it-IT" sz="1600" dirty="0">
              <a:solidFill>
                <a:srgbClr val="002060"/>
              </a:solidFill>
              <a:latin typeface="Tahoma" pitchFamily="34" charset="0"/>
              <a:ea typeface="Tahoma" pitchFamily="34" charset="0"/>
              <a:cs typeface="Tahoma" pitchFamily="34" charset="0"/>
            </a:endParaRPr>
          </a:p>
        </p:txBody>
      </p:sp>
      <p:sp>
        <p:nvSpPr>
          <p:cNvPr id="25" name="Line 16"/>
          <p:cNvSpPr>
            <a:spLocks noChangeShapeType="1"/>
          </p:cNvSpPr>
          <p:nvPr/>
        </p:nvSpPr>
        <p:spPr bwMode="auto">
          <a:xfrm>
            <a:off x="251520" y="2059107"/>
            <a:ext cx="8496944" cy="0"/>
          </a:xfrm>
          <a:prstGeom prst="line">
            <a:avLst/>
          </a:prstGeom>
          <a:noFill/>
          <a:ln w="9525">
            <a:solidFill>
              <a:srgbClr val="FF6600"/>
            </a:solidFill>
            <a:prstDash val="dash"/>
            <a:round/>
            <a:headEnd/>
            <a:tailEnd/>
          </a:ln>
          <a:effectLst/>
        </p:spPr>
        <p:txBody>
          <a:bodyPr/>
          <a:lstStyle/>
          <a:p>
            <a:endParaRPr lang="it-IT" sz="1600">
              <a:solidFill>
                <a:srgbClr val="002060"/>
              </a:solidFill>
              <a:latin typeface="Tahoma" pitchFamily="34" charset="0"/>
              <a:ea typeface="Tahoma" pitchFamily="34" charset="0"/>
              <a:cs typeface="Tahoma" pitchFamily="34" charset="0"/>
            </a:endParaRPr>
          </a:p>
        </p:txBody>
      </p:sp>
      <p:sp>
        <p:nvSpPr>
          <p:cNvPr id="27" name="Line 16"/>
          <p:cNvSpPr>
            <a:spLocks noChangeShapeType="1"/>
          </p:cNvSpPr>
          <p:nvPr/>
        </p:nvSpPr>
        <p:spPr bwMode="auto">
          <a:xfrm>
            <a:off x="251520" y="3715291"/>
            <a:ext cx="8496944" cy="0"/>
          </a:xfrm>
          <a:prstGeom prst="line">
            <a:avLst/>
          </a:prstGeom>
          <a:noFill/>
          <a:ln w="9525">
            <a:solidFill>
              <a:srgbClr val="FF6600"/>
            </a:solidFill>
            <a:prstDash val="dash"/>
            <a:round/>
            <a:headEnd/>
            <a:tailEnd/>
          </a:ln>
          <a:effectLst/>
        </p:spPr>
        <p:txBody>
          <a:bodyPr/>
          <a:lstStyle/>
          <a:p>
            <a:endParaRPr lang="it-IT" sz="1600">
              <a:solidFill>
                <a:srgbClr val="002060"/>
              </a:solidFill>
              <a:latin typeface="Tahoma" pitchFamily="34" charset="0"/>
              <a:ea typeface="Tahoma" pitchFamily="34" charset="0"/>
              <a:cs typeface="Tahoma" pitchFamily="34" charset="0"/>
            </a:endParaRPr>
          </a:p>
        </p:txBody>
      </p:sp>
      <p:sp>
        <p:nvSpPr>
          <p:cNvPr id="28" name="Line 16"/>
          <p:cNvSpPr>
            <a:spLocks noChangeShapeType="1"/>
          </p:cNvSpPr>
          <p:nvPr/>
        </p:nvSpPr>
        <p:spPr bwMode="auto">
          <a:xfrm>
            <a:off x="251520" y="4579387"/>
            <a:ext cx="8496944" cy="0"/>
          </a:xfrm>
          <a:prstGeom prst="line">
            <a:avLst/>
          </a:prstGeom>
          <a:noFill/>
          <a:ln w="9525">
            <a:solidFill>
              <a:srgbClr val="FF6600"/>
            </a:solidFill>
            <a:prstDash val="dash"/>
            <a:round/>
            <a:headEnd/>
            <a:tailEnd/>
          </a:ln>
          <a:effectLst/>
        </p:spPr>
        <p:txBody>
          <a:bodyPr/>
          <a:lstStyle/>
          <a:p>
            <a:endParaRPr lang="it-IT" sz="1600">
              <a:solidFill>
                <a:srgbClr val="002060"/>
              </a:solidFill>
              <a:latin typeface="Tahoma" pitchFamily="34" charset="0"/>
              <a:ea typeface="Tahoma" pitchFamily="34" charset="0"/>
              <a:cs typeface="Tahoma" pitchFamily="34" charset="0"/>
            </a:endParaRPr>
          </a:p>
        </p:txBody>
      </p:sp>
      <p:sp>
        <p:nvSpPr>
          <p:cNvPr id="29" name="Line 16"/>
          <p:cNvSpPr>
            <a:spLocks noChangeShapeType="1"/>
          </p:cNvSpPr>
          <p:nvPr/>
        </p:nvSpPr>
        <p:spPr bwMode="auto">
          <a:xfrm>
            <a:off x="251520" y="5443483"/>
            <a:ext cx="8496944" cy="0"/>
          </a:xfrm>
          <a:prstGeom prst="line">
            <a:avLst/>
          </a:prstGeom>
          <a:noFill/>
          <a:ln w="9525">
            <a:solidFill>
              <a:srgbClr val="FF6600"/>
            </a:solidFill>
            <a:prstDash val="dash"/>
            <a:round/>
            <a:headEnd/>
            <a:tailEnd/>
          </a:ln>
          <a:effectLst/>
        </p:spPr>
        <p:txBody>
          <a:bodyPr/>
          <a:lstStyle/>
          <a:p>
            <a:endParaRPr lang="it-IT" sz="1600">
              <a:solidFill>
                <a:srgbClr val="002060"/>
              </a:solidFill>
              <a:latin typeface="Tahoma" pitchFamily="34" charset="0"/>
              <a:ea typeface="Tahoma" pitchFamily="34" charset="0"/>
              <a:cs typeface="Tahoma" pitchFamily="34" charset="0"/>
            </a:endParaRPr>
          </a:p>
        </p:txBody>
      </p:sp>
      <p:sp>
        <p:nvSpPr>
          <p:cNvPr id="30" name="Line 16"/>
          <p:cNvSpPr>
            <a:spLocks noChangeShapeType="1"/>
          </p:cNvSpPr>
          <p:nvPr/>
        </p:nvSpPr>
        <p:spPr bwMode="auto">
          <a:xfrm>
            <a:off x="251520" y="2059107"/>
            <a:ext cx="0" cy="3384376"/>
          </a:xfrm>
          <a:prstGeom prst="line">
            <a:avLst/>
          </a:prstGeom>
          <a:noFill/>
          <a:ln w="9525">
            <a:solidFill>
              <a:srgbClr val="FF6600"/>
            </a:solidFill>
            <a:prstDash val="dash"/>
            <a:round/>
            <a:headEnd/>
            <a:tailEnd/>
          </a:ln>
          <a:effectLst/>
        </p:spPr>
        <p:txBody>
          <a:bodyPr/>
          <a:lstStyle/>
          <a:p>
            <a:endParaRPr lang="it-IT" sz="1600">
              <a:solidFill>
                <a:srgbClr val="002060"/>
              </a:solidFill>
              <a:latin typeface="Tahoma" pitchFamily="34" charset="0"/>
              <a:ea typeface="Tahoma" pitchFamily="34" charset="0"/>
              <a:cs typeface="Tahoma" pitchFamily="34" charset="0"/>
            </a:endParaRPr>
          </a:p>
        </p:txBody>
      </p:sp>
      <p:sp>
        <p:nvSpPr>
          <p:cNvPr id="31" name="Rectangle 30"/>
          <p:cNvSpPr txBox="1">
            <a:spLocks noChangeArrowheads="1"/>
          </p:cNvSpPr>
          <p:nvPr/>
        </p:nvSpPr>
        <p:spPr bwMode="auto">
          <a:xfrm>
            <a:off x="5436096" y="2275131"/>
            <a:ext cx="420912" cy="360040"/>
          </a:xfrm>
          <a:prstGeom prst="rect">
            <a:avLst/>
          </a:prstGeom>
          <a:noFill/>
          <a:ln w="9525">
            <a:noFill/>
            <a:miter lim="800000"/>
            <a:headEnd/>
            <a:tailEnd/>
          </a:ln>
        </p:spPr>
        <p:txBody>
          <a:bodyPr anchor="b"/>
          <a:lstStyle/>
          <a:p>
            <a:pPr algn="just">
              <a:lnSpc>
                <a:spcPct val="90000"/>
              </a:lnSpc>
            </a:pPr>
            <a:r>
              <a:rPr lang="it-IT" sz="1800" dirty="0" smtClean="0">
                <a:solidFill>
                  <a:srgbClr val="002060"/>
                </a:solidFill>
                <a:latin typeface="Tahoma" pitchFamily="34" charset="0"/>
              </a:rPr>
              <a:t>x</a:t>
            </a:r>
            <a:endParaRPr lang="it-IT" sz="1800" b="0" dirty="0">
              <a:solidFill>
                <a:srgbClr val="002060"/>
              </a:solidFill>
              <a:latin typeface="Tahoma" pitchFamily="34" charset="0"/>
            </a:endParaRPr>
          </a:p>
        </p:txBody>
      </p:sp>
      <p:sp>
        <p:nvSpPr>
          <p:cNvPr id="32" name="Rectangle 30"/>
          <p:cNvSpPr txBox="1">
            <a:spLocks noChangeArrowheads="1"/>
          </p:cNvSpPr>
          <p:nvPr/>
        </p:nvSpPr>
        <p:spPr bwMode="auto">
          <a:xfrm>
            <a:off x="7535464" y="2275131"/>
            <a:ext cx="420912" cy="360040"/>
          </a:xfrm>
          <a:prstGeom prst="rect">
            <a:avLst/>
          </a:prstGeom>
          <a:noFill/>
          <a:ln w="9525">
            <a:noFill/>
            <a:miter lim="800000"/>
            <a:headEnd/>
            <a:tailEnd/>
          </a:ln>
        </p:spPr>
        <p:txBody>
          <a:bodyPr anchor="b"/>
          <a:lstStyle/>
          <a:p>
            <a:pPr algn="just">
              <a:lnSpc>
                <a:spcPct val="90000"/>
              </a:lnSpc>
            </a:pPr>
            <a:r>
              <a:rPr lang="it-IT" sz="1800" dirty="0" smtClean="0">
                <a:solidFill>
                  <a:srgbClr val="002060"/>
                </a:solidFill>
                <a:latin typeface="Tahoma" pitchFamily="34" charset="0"/>
              </a:rPr>
              <a:t>x</a:t>
            </a:r>
            <a:endParaRPr lang="it-IT" sz="1800" b="0" dirty="0">
              <a:solidFill>
                <a:srgbClr val="002060"/>
              </a:solidFill>
              <a:latin typeface="Tahoma" pitchFamily="34" charset="0"/>
            </a:endParaRPr>
          </a:p>
        </p:txBody>
      </p:sp>
      <p:sp>
        <p:nvSpPr>
          <p:cNvPr id="33" name="Rectangle 30"/>
          <p:cNvSpPr txBox="1">
            <a:spLocks noChangeArrowheads="1"/>
          </p:cNvSpPr>
          <p:nvPr/>
        </p:nvSpPr>
        <p:spPr bwMode="auto">
          <a:xfrm>
            <a:off x="5436096" y="3139227"/>
            <a:ext cx="420912" cy="360040"/>
          </a:xfrm>
          <a:prstGeom prst="rect">
            <a:avLst/>
          </a:prstGeom>
          <a:noFill/>
          <a:ln w="9525">
            <a:noFill/>
            <a:miter lim="800000"/>
            <a:headEnd/>
            <a:tailEnd/>
          </a:ln>
        </p:spPr>
        <p:txBody>
          <a:bodyPr anchor="b"/>
          <a:lstStyle/>
          <a:p>
            <a:pPr algn="just">
              <a:lnSpc>
                <a:spcPct val="90000"/>
              </a:lnSpc>
            </a:pPr>
            <a:r>
              <a:rPr lang="it-IT" sz="1800" dirty="0" smtClean="0">
                <a:solidFill>
                  <a:srgbClr val="002060"/>
                </a:solidFill>
                <a:latin typeface="Tahoma" pitchFamily="34" charset="0"/>
              </a:rPr>
              <a:t>x</a:t>
            </a:r>
            <a:endParaRPr lang="it-IT" sz="1800" b="0" dirty="0">
              <a:solidFill>
                <a:srgbClr val="002060"/>
              </a:solidFill>
              <a:latin typeface="Tahoma" pitchFamily="34" charset="0"/>
            </a:endParaRPr>
          </a:p>
        </p:txBody>
      </p:sp>
      <p:sp>
        <p:nvSpPr>
          <p:cNvPr id="34" name="Rectangle 30"/>
          <p:cNvSpPr txBox="1">
            <a:spLocks noChangeArrowheads="1"/>
          </p:cNvSpPr>
          <p:nvPr/>
        </p:nvSpPr>
        <p:spPr bwMode="auto">
          <a:xfrm>
            <a:off x="7535464" y="3139227"/>
            <a:ext cx="420912" cy="360040"/>
          </a:xfrm>
          <a:prstGeom prst="rect">
            <a:avLst/>
          </a:prstGeom>
          <a:noFill/>
          <a:ln w="9525">
            <a:noFill/>
            <a:miter lim="800000"/>
            <a:headEnd/>
            <a:tailEnd/>
          </a:ln>
        </p:spPr>
        <p:txBody>
          <a:bodyPr anchor="b"/>
          <a:lstStyle/>
          <a:p>
            <a:pPr algn="just">
              <a:lnSpc>
                <a:spcPct val="90000"/>
              </a:lnSpc>
            </a:pPr>
            <a:r>
              <a:rPr lang="it-IT" sz="1800" dirty="0" smtClean="0">
                <a:solidFill>
                  <a:srgbClr val="002060"/>
                </a:solidFill>
                <a:latin typeface="Tahoma" pitchFamily="34" charset="0"/>
              </a:rPr>
              <a:t>x</a:t>
            </a:r>
            <a:endParaRPr lang="it-IT" sz="1800" b="0" dirty="0">
              <a:solidFill>
                <a:srgbClr val="002060"/>
              </a:solidFill>
              <a:latin typeface="Tahoma" pitchFamily="34" charset="0"/>
            </a:endParaRPr>
          </a:p>
        </p:txBody>
      </p:sp>
      <p:sp>
        <p:nvSpPr>
          <p:cNvPr id="35" name="Rectangle 30"/>
          <p:cNvSpPr txBox="1">
            <a:spLocks noChangeArrowheads="1"/>
          </p:cNvSpPr>
          <p:nvPr/>
        </p:nvSpPr>
        <p:spPr bwMode="auto">
          <a:xfrm>
            <a:off x="5436096" y="4003323"/>
            <a:ext cx="420912" cy="360040"/>
          </a:xfrm>
          <a:prstGeom prst="rect">
            <a:avLst/>
          </a:prstGeom>
          <a:noFill/>
          <a:ln w="9525">
            <a:noFill/>
            <a:miter lim="800000"/>
            <a:headEnd/>
            <a:tailEnd/>
          </a:ln>
        </p:spPr>
        <p:txBody>
          <a:bodyPr anchor="b"/>
          <a:lstStyle/>
          <a:p>
            <a:pPr algn="just">
              <a:lnSpc>
                <a:spcPct val="90000"/>
              </a:lnSpc>
            </a:pPr>
            <a:r>
              <a:rPr lang="it-IT" sz="1800" dirty="0" smtClean="0">
                <a:solidFill>
                  <a:srgbClr val="002060"/>
                </a:solidFill>
                <a:latin typeface="Tahoma" pitchFamily="34" charset="0"/>
              </a:rPr>
              <a:t>x</a:t>
            </a:r>
            <a:endParaRPr lang="it-IT" sz="1800" b="0" dirty="0">
              <a:solidFill>
                <a:srgbClr val="002060"/>
              </a:solidFill>
              <a:latin typeface="Tahoma" pitchFamily="34" charset="0"/>
            </a:endParaRPr>
          </a:p>
        </p:txBody>
      </p:sp>
      <p:sp>
        <p:nvSpPr>
          <p:cNvPr id="36" name="Rectangle 30"/>
          <p:cNvSpPr txBox="1">
            <a:spLocks noChangeArrowheads="1"/>
          </p:cNvSpPr>
          <p:nvPr/>
        </p:nvSpPr>
        <p:spPr bwMode="auto">
          <a:xfrm>
            <a:off x="7535464" y="4003323"/>
            <a:ext cx="420912" cy="360040"/>
          </a:xfrm>
          <a:prstGeom prst="rect">
            <a:avLst/>
          </a:prstGeom>
          <a:noFill/>
          <a:ln w="9525">
            <a:noFill/>
            <a:miter lim="800000"/>
            <a:headEnd/>
            <a:tailEnd/>
          </a:ln>
        </p:spPr>
        <p:txBody>
          <a:bodyPr anchor="b"/>
          <a:lstStyle/>
          <a:p>
            <a:pPr algn="just">
              <a:lnSpc>
                <a:spcPct val="90000"/>
              </a:lnSpc>
            </a:pPr>
            <a:r>
              <a:rPr lang="it-IT" sz="1800" dirty="0" smtClean="0">
                <a:solidFill>
                  <a:srgbClr val="002060"/>
                </a:solidFill>
                <a:latin typeface="Tahoma" pitchFamily="34" charset="0"/>
              </a:rPr>
              <a:t>x</a:t>
            </a:r>
            <a:endParaRPr lang="it-IT" sz="1800" b="0" dirty="0">
              <a:solidFill>
                <a:srgbClr val="002060"/>
              </a:solidFill>
              <a:latin typeface="Tahoma" pitchFamily="34" charset="0"/>
            </a:endParaRPr>
          </a:p>
        </p:txBody>
      </p:sp>
      <p:sp>
        <p:nvSpPr>
          <p:cNvPr id="37" name="Rectangle 30"/>
          <p:cNvSpPr txBox="1">
            <a:spLocks noChangeArrowheads="1"/>
          </p:cNvSpPr>
          <p:nvPr/>
        </p:nvSpPr>
        <p:spPr bwMode="auto">
          <a:xfrm>
            <a:off x="5436096" y="4795411"/>
            <a:ext cx="420912" cy="360040"/>
          </a:xfrm>
          <a:prstGeom prst="rect">
            <a:avLst/>
          </a:prstGeom>
          <a:noFill/>
          <a:ln w="9525">
            <a:noFill/>
            <a:miter lim="800000"/>
            <a:headEnd/>
            <a:tailEnd/>
          </a:ln>
        </p:spPr>
        <p:txBody>
          <a:bodyPr anchor="b"/>
          <a:lstStyle/>
          <a:p>
            <a:pPr algn="just">
              <a:lnSpc>
                <a:spcPct val="90000"/>
              </a:lnSpc>
            </a:pPr>
            <a:r>
              <a:rPr lang="it-IT" sz="1800" dirty="0" smtClean="0">
                <a:solidFill>
                  <a:srgbClr val="002060"/>
                </a:solidFill>
                <a:latin typeface="Tahoma" pitchFamily="34" charset="0"/>
              </a:rPr>
              <a:t>x</a:t>
            </a:r>
            <a:endParaRPr lang="it-IT" sz="1800" b="0" dirty="0">
              <a:solidFill>
                <a:srgbClr val="002060"/>
              </a:solidFill>
              <a:latin typeface="Tahoma" pitchFamily="34" charset="0"/>
            </a:endParaRPr>
          </a:p>
        </p:txBody>
      </p:sp>
      <p:sp>
        <p:nvSpPr>
          <p:cNvPr id="39" name="Rectangle 4"/>
          <p:cNvSpPr>
            <a:spLocks noChangeArrowheads="1"/>
          </p:cNvSpPr>
          <p:nvPr/>
        </p:nvSpPr>
        <p:spPr bwMode="auto">
          <a:xfrm>
            <a:off x="1259632" y="5589240"/>
            <a:ext cx="5184576" cy="369332"/>
          </a:xfrm>
          <a:prstGeom prst="rect">
            <a:avLst/>
          </a:prstGeom>
          <a:noFill/>
          <a:ln w="9525">
            <a:noFill/>
            <a:miter lim="800000"/>
            <a:headEnd/>
            <a:tailEnd/>
          </a:ln>
          <a:effectLst/>
        </p:spPr>
        <p:txBody>
          <a:bodyPr wrap="square" anchor="ctr">
            <a:spAutoFit/>
          </a:bodyPr>
          <a:lstStyle/>
          <a:p>
            <a:pPr indent="227013" algn="ctr" eaLnBrk="1" hangingPunct="1">
              <a:tabLst>
                <a:tab pos="228600" algn="l"/>
                <a:tab pos="800100" algn="l"/>
              </a:tabLst>
            </a:pPr>
            <a:r>
              <a:rPr lang="it-IT" sz="1800" dirty="0" smtClean="0">
                <a:solidFill>
                  <a:srgbClr val="003366"/>
                </a:solidFill>
                <a:latin typeface="Tahoma" pitchFamily="34" charset="0"/>
                <a:ea typeface="Tahoma" pitchFamily="34" charset="0"/>
                <a:cs typeface="Tahoma" pitchFamily="34" charset="0"/>
              </a:rPr>
              <a:t>Onere della prova</a:t>
            </a:r>
            <a:r>
              <a:rPr lang="it-IT" sz="1800" b="0" dirty="0" smtClean="0">
                <a:solidFill>
                  <a:srgbClr val="003366"/>
                </a:solidFill>
                <a:latin typeface="Tahoma" pitchFamily="34" charset="0"/>
                <a:ea typeface="Tahoma" pitchFamily="34" charset="0"/>
                <a:cs typeface="Tahoma" pitchFamily="34" charset="0"/>
              </a:rPr>
              <a:t>: in capo al </a:t>
            </a:r>
            <a:r>
              <a:rPr lang="it-IT" sz="1800" dirty="0" smtClean="0">
                <a:solidFill>
                  <a:srgbClr val="003366"/>
                </a:solidFill>
                <a:latin typeface="Tahoma" pitchFamily="34" charset="0"/>
                <a:ea typeface="Tahoma" pitchFamily="34" charset="0"/>
                <a:cs typeface="Tahoma" pitchFamily="34" charset="0"/>
              </a:rPr>
              <a:t>creditore</a:t>
            </a:r>
            <a:r>
              <a:rPr lang="it-IT" sz="1800" b="0" dirty="0" smtClean="0">
                <a:solidFill>
                  <a:srgbClr val="003366"/>
                </a:solidFill>
                <a:latin typeface="Tahoma" pitchFamily="34" charset="0"/>
                <a:ea typeface="Tahoma" pitchFamily="34" charset="0"/>
                <a:cs typeface="Tahoma" pitchFamily="34" charset="0"/>
              </a:rPr>
              <a:t>!</a:t>
            </a:r>
            <a:endParaRPr lang="it-IT" sz="1400" b="0" dirty="0">
              <a:solidFill>
                <a:srgbClr val="003366"/>
              </a:solidFill>
              <a:latin typeface="Tahoma" pitchFamily="34" charset="0"/>
              <a:ea typeface="Tahoma" pitchFamily="34" charset="0"/>
              <a:cs typeface="Tahoma" pitchFamily="34" charset="0"/>
            </a:endParaRPr>
          </a:p>
        </p:txBody>
      </p:sp>
      <p:sp>
        <p:nvSpPr>
          <p:cNvPr id="41" name="Rectangle 4"/>
          <p:cNvSpPr>
            <a:spLocks noChangeArrowheads="1"/>
          </p:cNvSpPr>
          <p:nvPr/>
        </p:nvSpPr>
        <p:spPr bwMode="auto">
          <a:xfrm>
            <a:off x="1259632" y="5939988"/>
            <a:ext cx="5184576" cy="369332"/>
          </a:xfrm>
          <a:prstGeom prst="rect">
            <a:avLst/>
          </a:prstGeom>
          <a:noFill/>
          <a:ln w="9525">
            <a:noFill/>
            <a:miter lim="800000"/>
            <a:headEnd/>
            <a:tailEnd/>
          </a:ln>
          <a:effectLst/>
        </p:spPr>
        <p:txBody>
          <a:bodyPr wrap="square" anchor="ctr">
            <a:spAutoFit/>
          </a:bodyPr>
          <a:lstStyle/>
          <a:p>
            <a:pPr indent="227013" algn="ctr" eaLnBrk="1" hangingPunct="1">
              <a:tabLst>
                <a:tab pos="228600" algn="l"/>
                <a:tab pos="800100" algn="l"/>
              </a:tabLst>
            </a:pPr>
            <a:r>
              <a:rPr lang="it-IT" sz="1800" dirty="0" smtClean="0">
                <a:solidFill>
                  <a:srgbClr val="003366"/>
                </a:solidFill>
                <a:latin typeface="Tahoma" pitchFamily="34" charset="0"/>
                <a:ea typeface="Tahoma" pitchFamily="34" charset="0"/>
                <a:cs typeface="Tahoma" pitchFamily="34" charset="0"/>
              </a:rPr>
              <a:t>Prescrizione</a:t>
            </a:r>
            <a:r>
              <a:rPr lang="it-IT" sz="1800" b="0" dirty="0" smtClean="0">
                <a:solidFill>
                  <a:srgbClr val="003366"/>
                </a:solidFill>
                <a:latin typeface="Tahoma" pitchFamily="34" charset="0"/>
                <a:ea typeface="Tahoma" pitchFamily="34" charset="0"/>
                <a:cs typeface="Tahoma" pitchFamily="34" charset="0"/>
              </a:rPr>
              <a:t>: </a:t>
            </a:r>
            <a:r>
              <a:rPr lang="it-IT" sz="1800" dirty="0" smtClean="0">
                <a:solidFill>
                  <a:srgbClr val="003366"/>
                </a:solidFill>
                <a:latin typeface="Tahoma" pitchFamily="34" charset="0"/>
                <a:ea typeface="Tahoma" pitchFamily="34" charset="0"/>
                <a:cs typeface="Tahoma" pitchFamily="34" charset="0"/>
              </a:rPr>
              <a:t>5 anni </a:t>
            </a:r>
            <a:r>
              <a:rPr lang="it-IT" sz="1800" b="0" dirty="0" smtClean="0">
                <a:solidFill>
                  <a:srgbClr val="003366"/>
                </a:solidFill>
                <a:latin typeface="Tahoma" pitchFamily="34" charset="0"/>
                <a:ea typeface="Tahoma" pitchFamily="34" charset="0"/>
                <a:cs typeface="Tahoma" pitchFamily="34" charset="0"/>
              </a:rPr>
              <a:t>dalla data dell’atto</a:t>
            </a:r>
            <a:endParaRPr lang="it-IT" sz="1400" b="0" dirty="0">
              <a:solidFill>
                <a:srgbClr val="003366"/>
              </a:solidFill>
              <a:latin typeface="Tahoma" pitchFamily="34" charset="0"/>
              <a:ea typeface="Tahoma" pitchFamily="34" charset="0"/>
              <a:cs typeface="Tahoma" pitchFamily="34" charset="0"/>
            </a:endParaRPr>
          </a:p>
        </p:txBody>
      </p:sp>
      <p:sp>
        <p:nvSpPr>
          <p:cNvPr id="42" name="Rectangle 4"/>
          <p:cNvSpPr>
            <a:spLocks noChangeArrowheads="1"/>
          </p:cNvSpPr>
          <p:nvPr/>
        </p:nvSpPr>
        <p:spPr bwMode="auto">
          <a:xfrm>
            <a:off x="251520" y="1703675"/>
            <a:ext cx="2136800" cy="369332"/>
          </a:xfrm>
          <a:prstGeom prst="rect">
            <a:avLst/>
          </a:prstGeom>
          <a:noFill/>
          <a:ln w="9525">
            <a:noFill/>
            <a:miter lim="800000"/>
            <a:headEnd/>
            <a:tailEnd/>
          </a:ln>
          <a:effectLst/>
        </p:spPr>
        <p:txBody>
          <a:bodyPr wrap="square" anchor="ctr">
            <a:spAutoFit/>
          </a:bodyPr>
          <a:lstStyle/>
          <a:p>
            <a:pPr indent="227013" algn="ctr" eaLnBrk="1" hangingPunct="1">
              <a:tabLst>
                <a:tab pos="228600" algn="l"/>
                <a:tab pos="800100" algn="l"/>
              </a:tabLst>
            </a:pPr>
            <a:r>
              <a:rPr lang="it-IT" sz="1800" b="1" dirty="0" smtClean="0">
                <a:solidFill>
                  <a:srgbClr val="FF6600"/>
                </a:solidFill>
                <a:latin typeface="Tahoma" pitchFamily="34" charset="0"/>
                <a:ea typeface="Tahoma" pitchFamily="34" charset="0"/>
                <a:cs typeface="Tahoma" pitchFamily="34" charset="0"/>
              </a:rPr>
              <a:t>Requisiti</a:t>
            </a:r>
            <a:endParaRPr lang="it-IT" sz="1400" dirty="0">
              <a:solidFill>
                <a:srgbClr val="FF6600"/>
              </a:solidFill>
              <a:latin typeface="Tahoma" pitchFamily="34" charset="0"/>
              <a:ea typeface="Tahoma" pitchFamily="34" charset="0"/>
              <a:cs typeface="Tahoma" pitchFamily="34" charset="0"/>
            </a:endParaRPr>
          </a:p>
        </p:txBody>
      </p:sp>
      <p:sp>
        <p:nvSpPr>
          <p:cNvPr id="43" name="Text Box 3"/>
          <p:cNvSpPr txBox="1">
            <a:spLocks noChangeArrowheads="1"/>
          </p:cNvSpPr>
          <p:nvPr/>
        </p:nvSpPr>
        <p:spPr bwMode="auto">
          <a:xfrm>
            <a:off x="209211" y="375802"/>
            <a:ext cx="5925020" cy="400110"/>
          </a:xfrm>
          <a:prstGeom prst="rect">
            <a:avLst/>
          </a:prstGeom>
          <a:noFill/>
          <a:ln w="9525">
            <a:noFill/>
            <a:miter lim="800000"/>
            <a:headEnd/>
            <a:tailEnd/>
          </a:ln>
          <a:effectLst/>
        </p:spPr>
        <p:txBody>
          <a:bodyPr wrap="none">
            <a:spAutoFit/>
          </a:bodyPr>
          <a:lstStyle/>
          <a:p>
            <a:r>
              <a:rPr lang="it-IT" sz="2000" i="0" dirty="0" smtClean="0">
                <a:solidFill>
                  <a:srgbClr val="002060"/>
                </a:solidFill>
                <a:latin typeface="Tahoma" pitchFamily="34" charset="0"/>
              </a:rPr>
              <a:t>UD3_ I limiti delle </a:t>
            </a:r>
            <a:r>
              <a:rPr lang="it-IT" sz="2000" dirty="0" smtClean="0">
                <a:solidFill>
                  <a:srgbClr val="002060"/>
                </a:solidFill>
                <a:latin typeface="Tahoma" pitchFamily="34" charset="0"/>
              </a:rPr>
              <a:t>strategie di </a:t>
            </a:r>
            <a:r>
              <a:rPr lang="it-IT" sz="2000" i="0" dirty="0" smtClean="0">
                <a:solidFill>
                  <a:srgbClr val="002060"/>
                </a:solidFill>
                <a:latin typeface="Tahoma" pitchFamily="34" charset="0"/>
              </a:rPr>
              <a:t>segregazione </a:t>
            </a:r>
            <a:endParaRPr lang="it-IT" sz="2000" i="0" dirty="0">
              <a:solidFill>
                <a:srgbClr val="002060"/>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ppt_x"/>
                                          </p:val>
                                        </p:tav>
                                        <p:tav tm="100000">
                                          <p:val>
                                            <p:strVal val="#ppt_x"/>
                                          </p:val>
                                        </p:tav>
                                      </p:tavLst>
                                    </p:anim>
                                    <p:anim calcmode="lin" valueType="num">
                                      <p:cBhvr additive="base">
                                        <p:cTn id="4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fill="hold"/>
                                        <p:tgtEl>
                                          <p:spTgt spid="41"/>
                                        </p:tgtEl>
                                        <p:attrNameLst>
                                          <p:attrName>ppt_x</p:attrName>
                                        </p:attrNameLst>
                                      </p:cBhvr>
                                      <p:tavLst>
                                        <p:tav tm="0">
                                          <p:val>
                                            <p:strVal val="#ppt_x"/>
                                          </p:val>
                                        </p:tav>
                                        <p:tav tm="100000">
                                          <p:val>
                                            <p:strVal val="#ppt_x"/>
                                          </p:val>
                                        </p:tav>
                                      </p:tavLst>
                                    </p:anim>
                                    <p:anim calcmode="lin" valueType="num">
                                      <p:cBhvr additive="base">
                                        <p:cTn id="5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31" grpId="0"/>
      <p:bldP spid="32" grpId="0"/>
      <p:bldP spid="33" grpId="0"/>
      <p:bldP spid="34" grpId="0"/>
      <p:bldP spid="35" grpId="0"/>
      <p:bldP spid="36" grpId="0"/>
      <p:bldP spid="37" grpId="0"/>
      <p:bldP spid="39"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3"/>
          <p:cNvSpPr txBox="1">
            <a:spLocks noChangeArrowheads="1"/>
          </p:cNvSpPr>
          <p:nvPr/>
        </p:nvSpPr>
        <p:spPr bwMode="auto">
          <a:xfrm>
            <a:off x="222236" y="928670"/>
            <a:ext cx="4418197" cy="369332"/>
          </a:xfrm>
          <a:prstGeom prst="rect">
            <a:avLst/>
          </a:prstGeom>
          <a:noFill/>
          <a:ln w="9525">
            <a:noFill/>
            <a:miter lim="800000"/>
            <a:headEnd/>
            <a:tailEnd/>
          </a:ln>
          <a:effectLst/>
        </p:spPr>
        <p:txBody>
          <a:bodyPr wrap="none">
            <a:spAutoFit/>
          </a:bodyPr>
          <a:lstStyle/>
          <a:p>
            <a:r>
              <a:rPr lang="it-IT" sz="1800" dirty="0" smtClean="0">
                <a:solidFill>
                  <a:srgbClr val="002060"/>
                </a:solidFill>
                <a:latin typeface="Tahoma" pitchFamily="34" charset="0"/>
              </a:rPr>
              <a:t>La revocatoria fallimentare: requisiti</a:t>
            </a:r>
            <a:endParaRPr lang="it-IT" sz="1800" dirty="0">
              <a:solidFill>
                <a:srgbClr val="002060"/>
              </a:solidFill>
              <a:latin typeface="Tahoma" pitchFamily="34" charset="0"/>
            </a:endParaRPr>
          </a:p>
        </p:txBody>
      </p:sp>
      <p:sp>
        <p:nvSpPr>
          <p:cNvPr id="7" name="AutoShape 15"/>
          <p:cNvSpPr>
            <a:spLocks noChangeArrowheads="1"/>
          </p:cNvSpPr>
          <p:nvPr/>
        </p:nvSpPr>
        <p:spPr bwMode="auto">
          <a:xfrm>
            <a:off x="467023" y="2386127"/>
            <a:ext cx="321914" cy="321052"/>
          </a:xfrm>
          <a:prstGeom prst="rightArrow">
            <a:avLst>
              <a:gd name="adj1" fmla="val 50000"/>
              <a:gd name="adj2" fmla="val 25000"/>
            </a:avLst>
          </a:prstGeom>
          <a:solidFill>
            <a:srgbClr val="FF6600"/>
          </a:solidFill>
          <a:ln w="9525">
            <a:noFill/>
            <a:miter lim="800000"/>
            <a:headEnd/>
            <a:tailEnd/>
          </a:ln>
        </p:spPr>
        <p:txBody>
          <a:bodyPr wrap="none" anchor="ctr"/>
          <a:lstStyle/>
          <a:p>
            <a:endParaRPr lang="it-IT" sz="1800">
              <a:solidFill>
                <a:srgbClr val="002060"/>
              </a:solidFill>
              <a:latin typeface="Tahoma" pitchFamily="34" charset="0"/>
              <a:cs typeface="Tahoma" pitchFamily="34" charset="0"/>
            </a:endParaRPr>
          </a:p>
        </p:txBody>
      </p:sp>
      <p:sp>
        <p:nvSpPr>
          <p:cNvPr id="8" name="Rectangle 30"/>
          <p:cNvSpPr txBox="1">
            <a:spLocks noChangeArrowheads="1"/>
          </p:cNvSpPr>
          <p:nvPr/>
        </p:nvSpPr>
        <p:spPr bwMode="auto">
          <a:xfrm>
            <a:off x="767767" y="2348880"/>
            <a:ext cx="3085208" cy="576064"/>
          </a:xfrm>
          <a:prstGeom prst="rect">
            <a:avLst/>
          </a:prstGeom>
          <a:noFill/>
          <a:ln w="9525">
            <a:noFill/>
            <a:miter lim="800000"/>
            <a:headEnd/>
            <a:tailEnd/>
          </a:ln>
        </p:spPr>
        <p:txBody>
          <a:bodyPr anchor="b"/>
          <a:lstStyle/>
          <a:p>
            <a:pPr algn="just">
              <a:lnSpc>
                <a:spcPct val="90000"/>
              </a:lnSpc>
            </a:pPr>
            <a:r>
              <a:rPr lang="it-IT" sz="1800" dirty="0" smtClean="0">
                <a:solidFill>
                  <a:srgbClr val="002060"/>
                </a:solidFill>
                <a:latin typeface="Tahoma" pitchFamily="34" charset="0"/>
              </a:rPr>
              <a:t>Esistenza di un credito</a:t>
            </a:r>
            <a:endParaRPr lang="it-IT" sz="1800" b="0" dirty="0">
              <a:solidFill>
                <a:srgbClr val="002060"/>
              </a:solidFill>
              <a:latin typeface="Tahoma" pitchFamily="34" charset="0"/>
            </a:endParaRPr>
          </a:p>
          <a:p>
            <a:pPr algn="just">
              <a:lnSpc>
                <a:spcPct val="90000"/>
              </a:lnSpc>
            </a:pPr>
            <a:endParaRPr lang="it-IT" sz="1800" dirty="0" smtClean="0">
              <a:solidFill>
                <a:srgbClr val="002060"/>
              </a:solidFill>
              <a:latin typeface="Tahoma" pitchFamily="34" charset="0"/>
            </a:endParaRPr>
          </a:p>
        </p:txBody>
      </p:sp>
      <p:sp>
        <p:nvSpPr>
          <p:cNvPr id="9" name="AutoShape 15"/>
          <p:cNvSpPr>
            <a:spLocks noChangeArrowheads="1"/>
          </p:cNvSpPr>
          <p:nvPr/>
        </p:nvSpPr>
        <p:spPr bwMode="auto">
          <a:xfrm>
            <a:off x="467022" y="3106207"/>
            <a:ext cx="321914" cy="321052"/>
          </a:xfrm>
          <a:prstGeom prst="rightArrow">
            <a:avLst>
              <a:gd name="adj1" fmla="val 50000"/>
              <a:gd name="adj2" fmla="val 25000"/>
            </a:avLst>
          </a:prstGeom>
          <a:solidFill>
            <a:srgbClr val="FF6600"/>
          </a:solidFill>
          <a:ln w="9525">
            <a:noFill/>
            <a:miter lim="800000"/>
            <a:headEnd/>
            <a:tailEnd/>
          </a:ln>
        </p:spPr>
        <p:txBody>
          <a:bodyPr wrap="none" anchor="ctr"/>
          <a:lstStyle/>
          <a:p>
            <a:endParaRPr lang="it-IT" sz="1800">
              <a:solidFill>
                <a:srgbClr val="002060"/>
              </a:solidFill>
              <a:latin typeface="Tahoma" pitchFamily="34" charset="0"/>
              <a:cs typeface="Tahoma" pitchFamily="34" charset="0"/>
            </a:endParaRPr>
          </a:p>
        </p:txBody>
      </p:sp>
      <p:sp>
        <p:nvSpPr>
          <p:cNvPr id="10" name="Rectangle 30"/>
          <p:cNvSpPr txBox="1">
            <a:spLocks noChangeArrowheads="1"/>
          </p:cNvSpPr>
          <p:nvPr/>
        </p:nvSpPr>
        <p:spPr bwMode="auto">
          <a:xfrm>
            <a:off x="767766" y="3139227"/>
            <a:ext cx="3732226" cy="504056"/>
          </a:xfrm>
          <a:prstGeom prst="rect">
            <a:avLst/>
          </a:prstGeom>
          <a:noFill/>
          <a:ln w="9525">
            <a:noFill/>
            <a:miter lim="800000"/>
            <a:headEnd/>
            <a:tailEnd/>
          </a:ln>
        </p:spPr>
        <p:txBody>
          <a:bodyPr anchor="b"/>
          <a:lstStyle/>
          <a:p>
            <a:pPr algn="just">
              <a:lnSpc>
                <a:spcPct val="90000"/>
              </a:lnSpc>
            </a:pPr>
            <a:r>
              <a:rPr lang="it-IT" sz="1800" dirty="0" smtClean="0">
                <a:solidFill>
                  <a:srgbClr val="002060"/>
                </a:solidFill>
                <a:latin typeface="Tahoma" pitchFamily="34" charset="0"/>
              </a:rPr>
              <a:t>Esistenza dell’</a:t>
            </a:r>
            <a:r>
              <a:rPr lang="it-IT" sz="1800" dirty="0" err="1" smtClean="0">
                <a:solidFill>
                  <a:srgbClr val="002060"/>
                </a:solidFill>
                <a:latin typeface="Tahoma" pitchFamily="34" charset="0"/>
              </a:rPr>
              <a:t>eventus</a:t>
            </a:r>
            <a:r>
              <a:rPr lang="it-IT" sz="1800" dirty="0" smtClean="0">
                <a:solidFill>
                  <a:srgbClr val="002060"/>
                </a:solidFill>
                <a:latin typeface="Tahoma" pitchFamily="34" charset="0"/>
              </a:rPr>
              <a:t> </a:t>
            </a:r>
            <a:r>
              <a:rPr lang="it-IT" sz="1800" dirty="0" err="1" smtClean="0">
                <a:solidFill>
                  <a:srgbClr val="002060"/>
                </a:solidFill>
                <a:latin typeface="Tahoma" pitchFamily="34" charset="0"/>
              </a:rPr>
              <a:t>damni</a:t>
            </a:r>
            <a:r>
              <a:rPr lang="it-IT" sz="1800" dirty="0" smtClean="0">
                <a:solidFill>
                  <a:srgbClr val="002060"/>
                </a:solidFill>
                <a:latin typeface="Tahoma" pitchFamily="34" charset="0"/>
              </a:rPr>
              <a:t> </a:t>
            </a:r>
          </a:p>
          <a:p>
            <a:pPr algn="just">
              <a:lnSpc>
                <a:spcPct val="90000"/>
              </a:lnSpc>
            </a:pPr>
            <a:r>
              <a:rPr lang="it-IT" sz="1800" b="0" dirty="0" smtClean="0">
                <a:solidFill>
                  <a:srgbClr val="002060"/>
                </a:solidFill>
                <a:latin typeface="Tahoma" pitchFamily="34" charset="0"/>
              </a:rPr>
              <a:t>(atto di disposizione del debitore)</a:t>
            </a:r>
            <a:endParaRPr lang="it-IT" sz="1800" b="0" dirty="0">
              <a:solidFill>
                <a:srgbClr val="002060"/>
              </a:solidFill>
              <a:latin typeface="Tahoma" pitchFamily="34" charset="0"/>
            </a:endParaRPr>
          </a:p>
        </p:txBody>
      </p:sp>
      <p:sp>
        <p:nvSpPr>
          <p:cNvPr id="11" name="AutoShape 15"/>
          <p:cNvSpPr>
            <a:spLocks noChangeArrowheads="1"/>
          </p:cNvSpPr>
          <p:nvPr/>
        </p:nvSpPr>
        <p:spPr bwMode="auto">
          <a:xfrm>
            <a:off x="467022" y="3898295"/>
            <a:ext cx="321914" cy="321052"/>
          </a:xfrm>
          <a:prstGeom prst="rightArrow">
            <a:avLst>
              <a:gd name="adj1" fmla="val 50000"/>
              <a:gd name="adj2" fmla="val 25000"/>
            </a:avLst>
          </a:prstGeom>
          <a:solidFill>
            <a:srgbClr val="FF6600"/>
          </a:solidFill>
          <a:ln w="9525">
            <a:noFill/>
            <a:miter lim="800000"/>
            <a:headEnd/>
            <a:tailEnd/>
          </a:ln>
        </p:spPr>
        <p:txBody>
          <a:bodyPr wrap="none" anchor="ctr"/>
          <a:lstStyle/>
          <a:p>
            <a:endParaRPr lang="it-IT" sz="1800">
              <a:solidFill>
                <a:srgbClr val="002060"/>
              </a:solidFill>
              <a:latin typeface="Tahoma" pitchFamily="34" charset="0"/>
              <a:cs typeface="Tahoma" pitchFamily="34" charset="0"/>
            </a:endParaRPr>
          </a:p>
        </p:txBody>
      </p:sp>
      <p:sp>
        <p:nvSpPr>
          <p:cNvPr id="14" name="Rectangle 30"/>
          <p:cNvSpPr txBox="1">
            <a:spLocks noChangeArrowheads="1"/>
          </p:cNvSpPr>
          <p:nvPr/>
        </p:nvSpPr>
        <p:spPr bwMode="auto">
          <a:xfrm>
            <a:off x="767766" y="3892327"/>
            <a:ext cx="4236282" cy="543044"/>
          </a:xfrm>
          <a:prstGeom prst="rect">
            <a:avLst/>
          </a:prstGeom>
          <a:noFill/>
          <a:ln w="9525">
            <a:noFill/>
            <a:miter lim="800000"/>
            <a:headEnd/>
            <a:tailEnd/>
          </a:ln>
        </p:spPr>
        <p:txBody>
          <a:bodyPr anchor="b"/>
          <a:lstStyle/>
          <a:p>
            <a:pPr algn="just">
              <a:lnSpc>
                <a:spcPct val="90000"/>
              </a:lnSpc>
            </a:pPr>
            <a:r>
              <a:rPr lang="it-IT" sz="1800" dirty="0" smtClean="0">
                <a:solidFill>
                  <a:srgbClr val="002060"/>
                </a:solidFill>
                <a:latin typeface="Tahoma" pitchFamily="34" charset="0"/>
              </a:rPr>
              <a:t>Esistenza della scienza </a:t>
            </a:r>
            <a:r>
              <a:rPr lang="it-IT" sz="1800" dirty="0" err="1" smtClean="0">
                <a:solidFill>
                  <a:srgbClr val="002060"/>
                </a:solidFill>
                <a:latin typeface="Tahoma" pitchFamily="34" charset="0"/>
              </a:rPr>
              <a:t>damni</a:t>
            </a:r>
            <a:r>
              <a:rPr lang="it-IT" sz="1800" dirty="0" smtClean="0">
                <a:solidFill>
                  <a:srgbClr val="002060"/>
                </a:solidFill>
                <a:latin typeface="Tahoma" pitchFamily="34" charset="0"/>
              </a:rPr>
              <a:t> </a:t>
            </a:r>
          </a:p>
          <a:p>
            <a:pPr algn="just">
              <a:lnSpc>
                <a:spcPct val="90000"/>
              </a:lnSpc>
            </a:pPr>
            <a:r>
              <a:rPr lang="it-IT" sz="1800" b="0" dirty="0" smtClean="0">
                <a:solidFill>
                  <a:srgbClr val="002060"/>
                </a:solidFill>
                <a:latin typeface="Tahoma" pitchFamily="34" charset="0"/>
              </a:rPr>
              <a:t>(conoscenza del pregiudizio arrecato)</a:t>
            </a:r>
            <a:endParaRPr lang="it-IT" sz="1800" b="0" dirty="0">
              <a:solidFill>
                <a:srgbClr val="002060"/>
              </a:solidFill>
              <a:latin typeface="Tahoma" pitchFamily="34" charset="0"/>
            </a:endParaRPr>
          </a:p>
        </p:txBody>
      </p:sp>
      <p:sp>
        <p:nvSpPr>
          <p:cNvPr id="15" name="AutoShape 15"/>
          <p:cNvSpPr>
            <a:spLocks noChangeArrowheads="1"/>
          </p:cNvSpPr>
          <p:nvPr/>
        </p:nvSpPr>
        <p:spPr bwMode="auto">
          <a:xfrm>
            <a:off x="467544" y="4690383"/>
            <a:ext cx="321914" cy="321052"/>
          </a:xfrm>
          <a:prstGeom prst="rightArrow">
            <a:avLst>
              <a:gd name="adj1" fmla="val 50000"/>
              <a:gd name="adj2" fmla="val 25000"/>
            </a:avLst>
          </a:prstGeom>
          <a:solidFill>
            <a:srgbClr val="FF6600"/>
          </a:solidFill>
          <a:ln w="9525">
            <a:noFill/>
            <a:miter lim="800000"/>
            <a:headEnd/>
            <a:tailEnd/>
          </a:ln>
        </p:spPr>
        <p:txBody>
          <a:bodyPr wrap="none" anchor="ctr"/>
          <a:lstStyle/>
          <a:p>
            <a:endParaRPr lang="it-IT" sz="1800">
              <a:solidFill>
                <a:srgbClr val="002060"/>
              </a:solidFill>
              <a:latin typeface="Tahoma" pitchFamily="34" charset="0"/>
              <a:cs typeface="Tahoma" pitchFamily="34" charset="0"/>
            </a:endParaRPr>
          </a:p>
        </p:txBody>
      </p:sp>
      <p:sp>
        <p:nvSpPr>
          <p:cNvPr id="16" name="Rectangle 30"/>
          <p:cNvSpPr txBox="1">
            <a:spLocks noChangeArrowheads="1"/>
          </p:cNvSpPr>
          <p:nvPr/>
        </p:nvSpPr>
        <p:spPr bwMode="auto">
          <a:xfrm>
            <a:off x="768288" y="4684415"/>
            <a:ext cx="3913981" cy="543044"/>
          </a:xfrm>
          <a:prstGeom prst="rect">
            <a:avLst/>
          </a:prstGeom>
          <a:noFill/>
          <a:ln w="9525">
            <a:noFill/>
            <a:miter lim="800000"/>
            <a:headEnd/>
            <a:tailEnd/>
          </a:ln>
        </p:spPr>
        <p:txBody>
          <a:bodyPr anchor="b"/>
          <a:lstStyle/>
          <a:p>
            <a:pPr algn="just">
              <a:lnSpc>
                <a:spcPct val="90000"/>
              </a:lnSpc>
            </a:pPr>
            <a:r>
              <a:rPr lang="it-IT" sz="1800" dirty="0" smtClean="0">
                <a:solidFill>
                  <a:srgbClr val="002060"/>
                </a:solidFill>
                <a:latin typeface="Tahoma" pitchFamily="34" charset="0"/>
              </a:rPr>
              <a:t>Esistenza della </a:t>
            </a:r>
            <a:r>
              <a:rPr lang="it-IT" sz="1800" dirty="0" err="1" smtClean="0">
                <a:solidFill>
                  <a:srgbClr val="002060"/>
                </a:solidFill>
                <a:latin typeface="Tahoma" pitchFamily="34" charset="0"/>
              </a:rPr>
              <a:t>consilium</a:t>
            </a:r>
            <a:r>
              <a:rPr lang="it-IT" sz="1800" dirty="0" smtClean="0">
                <a:solidFill>
                  <a:srgbClr val="002060"/>
                </a:solidFill>
                <a:latin typeface="Tahoma" pitchFamily="34" charset="0"/>
              </a:rPr>
              <a:t> </a:t>
            </a:r>
            <a:r>
              <a:rPr lang="it-IT" sz="1800" dirty="0" err="1" smtClean="0">
                <a:solidFill>
                  <a:srgbClr val="002060"/>
                </a:solidFill>
                <a:latin typeface="Tahoma" pitchFamily="34" charset="0"/>
              </a:rPr>
              <a:t>fraudis</a:t>
            </a:r>
            <a:r>
              <a:rPr lang="it-IT" sz="1800" dirty="0" smtClean="0">
                <a:solidFill>
                  <a:srgbClr val="002060"/>
                </a:solidFill>
                <a:latin typeface="Tahoma" pitchFamily="34" charset="0"/>
              </a:rPr>
              <a:t> </a:t>
            </a:r>
          </a:p>
          <a:p>
            <a:pPr algn="just">
              <a:lnSpc>
                <a:spcPct val="90000"/>
              </a:lnSpc>
            </a:pPr>
            <a:r>
              <a:rPr lang="it-IT" sz="1800" b="0" dirty="0" smtClean="0">
                <a:solidFill>
                  <a:srgbClr val="002060"/>
                </a:solidFill>
                <a:latin typeface="Tahoma" pitchFamily="34" charset="0"/>
              </a:rPr>
              <a:t>(consapevolezza del terzo)</a:t>
            </a:r>
            <a:endParaRPr lang="it-IT" sz="1800" b="0" dirty="0">
              <a:solidFill>
                <a:srgbClr val="002060"/>
              </a:solidFill>
              <a:latin typeface="Tahoma" pitchFamily="34" charset="0"/>
            </a:endParaRPr>
          </a:p>
        </p:txBody>
      </p:sp>
      <p:sp>
        <p:nvSpPr>
          <p:cNvPr id="19" name="Rectangle 4"/>
          <p:cNvSpPr>
            <a:spLocks noChangeArrowheads="1"/>
          </p:cNvSpPr>
          <p:nvPr/>
        </p:nvSpPr>
        <p:spPr bwMode="auto">
          <a:xfrm>
            <a:off x="4572000" y="1412776"/>
            <a:ext cx="2136800" cy="646331"/>
          </a:xfrm>
          <a:prstGeom prst="rect">
            <a:avLst/>
          </a:prstGeom>
          <a:noFill/>
          <a:ln w="9525">
            <a:noFill/>
            <a:miter lim="800000"/>
            <a:headEnd/>
            <a:tailEnd/>
          </a:ln>
          <a:effectLst/>
        </p:spPr>
        <p:txBody>
          <a:bodyPr wrap="square" anchor="ctr">
            <a:spAutoFit/>
          </a:bodyPr>
          <a:lstStyle/>
          <a:p>
            <a:pPr indent="227013" algn="ctr" eaLnBrk="1" hangingPunct="1">
              <a:tabLst>
                <a:tab pos="228600" algn="l"/>
                <a:tab pos="800100" algn="l"/>
              </a:tabLst>
            </a:pPr>
            <a:r>
              <a:rPr lang="it-IT" sz="1800" b="1" dirty="0" smtClean="0">
                <a:solidFill>
                  <a:srgbClr val="003366"/>
                </a:solidFill>
                <a:latin typeface="Tahoma" pitchFamily="34" charset="0"/>
                <a:ea typeface="Tahoma" pitchFamily="34" charset="0"/>
                <a:cs typeface="Tahoma" pitchFamily="34" charset="0"/>
              </a:rPr>
              <a:t>Atti a titolo oneroso</a:t>
            </a:r>
            <a:endParaRPr lang="it-IT" sz="1400" dirty="0">
              <a:solidFill>
                <a:srgbClr val="003366"/>
              </a:solidFill>
              <a:latin typeface="Tahoma" pitchFamily="34" charset="0"/>
              <a:ea typeface="Tahoma" pitchFamily="34" charset="0"/>
              <a:cs typeface="Tahoma" pitchFamily="34" charset="0"/>
            </a:endParaRPr>
          </a:p>
        </p:txBody>
      </p:sp>
      <p:sp>
        <p:nvSpPr>
          <p:cNvPr id="20" name="Rectangle 4"/>
          <p:cNvSpPr>
            <a:spLocks noChangeArrowheads="1"/>
          </p:cNvSpPr>
          <p:nvPr/>
        </p:nvSpPr>
        <p:spPr bwMode="auto">
          <a:xfrm>
            <a:off x="6516216" y="1412776"/>
            <a:ext cx="2136800" cy="646331"/>
          </a:xfrm>
          <a:prstGeom prst="rect">
            <a:avLst/>
          </a:prstGeom>
          <a:noFill/>
          <a:ln w="9525">
            <a:noFill/>
            <a:miter lim="800000"/>
            <a:headEnd/>
            <a:tailEnd/>
          </a:ln>
          <a:effectLst/>
        </p:spPr>
        <p:txBody>
          <a:bodyPr wrap="square" anchor="ctr">
            <a:spAutoFit/>
          </a:bodyPr>
          <a:lstStyle/>
          <a:p>
            <a:pPr indent="227013" algn="ctr" eaLnBrk="1" hangingPunct="1">
              <a:tabLst>
                <a:tab pos="228600" algn="l"/>
                <a:tab pos="800100" algn="l"/>
              </a:tabLst>
            </a:pPr>
            <a:r>
              <a:rPr lang="it-IT" sz="1800" b="1" dirty="0" smtClean="0">
                <a:solidFill>
                  <a:srgbClr val="003366"/>
                </a:solidFill>
                <a:latin typeface="Tahoma" pitchFamily="34" charset="0"/>
                <a:ea typeface="Tahoma" pitchFamily="34" charset="0"/>
                <a:cs typeface="Tahoma" pitchFamily="34" charset="0"/>
              </a:rPr>
              <a:t>Atti a titolo gratuito</a:t>
            </a:r>
            <a:endParaRPr lang="it-IT" sz="1400" dirty="0">
              <a:solidFill>
                <a:srgbClr val="003366"/>
              </a:solidFill>
              <a:latin typeface="Tahoma" pitchFamily="34" charset="0"/>
              <a:ea typeface="Tahoma" pitchFamily="34" charset="0"/>
              <a:cs typeface="Tahoma" pitchFamily="34" charset="0"/>
            </a:endParaRPr>
          </a:p>
        </p:txBody>
      </p:sp>
      <p:sp>
        <p:nvSpPr>
          <p:cNvPr id="21" name="Line 16"/>
          <p:cNvSpPr>
            <a:spLocks noChangeShapeType="1"/>
          </p:cNvSpPr>
          <p:nvPr/>
        </p:nvSpPr>
        <p:spPr bwMode="auto">
          <a:xfrm>
            <a:off x="4716016" y="2059107"/>
            <a:ext cx="0" cy="3384376"/>
          </a:xfrm>
          <a:prstGeom prst="line">
            <a:avLst/>
          </a:prstGeom>
          <a:noFill/>
          <a:ln w="9525">
            <a:solidFill>
              <a:srgbClr val="FF6600"/>
            </a:solidFill>
            <a:prstDash val="dash"/>
            <a:round/>
            <a:headEnd/>
            <a:tailEnd/>
          </a:ln>
          <a:effectLst/>
        </p:spPr>
        <p:txBody>
          <a:bodyPr/>
          <a:lstStyle/>
          <a:p>
            <a:endParaRPr lang="it-IT" sz="1600">
              <a:solidFill>
                <a:srgbClr val="002060"/>
              </a:solidFill>
              <a:latin typeface="Tahoma" pitchFamily="34" charset="0"/>
              <a:ea typeface="Tahoma" pitchFamily="34" charset="0"/>
              <a:cs typeface="Tahoma" pitchFamily="34" charset="0"/>
            </a:endParaRPr>
          </a:p>
        </p:txBody>
      </p:sp>
      <p:sp>
        <p:nvSpPr>
          <p:cNvPr id="22" name="Line 16"/>
          <p:cNvSpPr>
            <a:spLocks noChangeShapeType="1"/>
          </p:cNvSpPr>
          <p:nvPr/>
        </p:nvSpPr>
        <p:spPr bwMode="auto">
          <a:xfrm>
            <a:off x="6732240" y="2059107"/>
            <a:ext cx="0" cy="3384376"/>
          </a:xfrm>
          <a:prstGeom prst="line">
            <a:avLst/>
          </a:prstGeom>
          <a:noFill/>
          <a:ln w="9525">
            <a:solidFill>
              <a:srgbClr val="FF6600"/>
            </a:solidFill>
            <a:prstDash val="dash"/>
            <a:round/>
            <a:headEnd/>
            <a:tailEnd/>
          </a:ln>
          <a:effectLst/>
        </p:spPr>
        <p:txBody>
          <a:bodyPr/>
          <a:lstStyle/>
          <a:p>
            <a:endParaRPr lang="it-IT" sz="1600">
              <a:solidFill>
                <a:srgbClr val="002060"/>
              </a:solidFill>
              <a:latin typeface="Tahoma" pitchFamily="34" charset="0"/>
              <a:ea typeface="Tahoma" pitchFamily="34" charset="0"/>
              <a:cs typeface="Tahoma" pitchFamily="34" charset="0"/>
            </a:endParaRPr>
          </a:p>
        </p:txBody>
      </p:sp>
      <p:sp>
        <p:nvSpPr>
          <p:cNvPr id="23" name="Line 16"/>
          <p:cNvSpPr>
            <a:spLocks noChangeShapeType="1"/>
          </p:cNvSpPr>
          <p:nvPr/>
        </p:nvSpPr>
        <p:spPr bwMode="auto">
          <a:xfrm>
            <a:off x="8748464" y="2059107"/>
            <a:ext cx="0" cy="3384376"/>
          </a:xfrm>
          <a:prstGeom prst="line">
            <a:avLst/>
          </a:prstGeom>
          <a:noFill/>
          <a:ln w="9525">
            <a:solidFill>
              <a:srgbClr val="FF6600"/>
            </a:solidFill>
            <a:prstDash val="dash"/>
            <a:round/>
            <a:headEnd/>
            <a:tailEnd/>
          </a:ln>
          <a:effectLst/>
        </p:spPr>
        <p:txBody>
          <a:bodyPr/>
          <a:lstStyle/>
          <a:p>
            <a:endParaRPr lang="it-IT" sz="1600">
              <a:solidFill>
                <a:srgbClr val="002060"/>
              </a:solidFill>
              <a:latin typeface="Tahoma" pitchFamily="34" charset="0"/>
              <a:ea typeface="Tahoma" pitchFamily="34" charset="0"/>
              <a:cs typeface="Tahoma" pitchFamily="34" charset="0"/>
            </a:endParaRPr>
          </a:p>
        </p:txBody>
      </p:sp>
      <p:sp>
        <p:nvSpPr>
          <p:cNvPr id="24" name="Line 16"/>
          <p:cNvSpPr>
            <a:spLocks noChangeShapeType="1"/>
          </p:cNvSpPr>
          <p:nvPr/>
        </p:nvSpPr>
        <p:spPr bwMode="auto">
          <a:xfrm>
            <a:off x="251520" y="2851195"/>
            <a:ext cx="8496944" cy="0"/>
          </a:xfrm>
          <a:prstGeom prst="line">
            <a:avLst/>
          </a:prstGeom>
          <a:noFill/>
          <a:ln w="9525">
            <a:solidFill>
              <a:srgbClr val="FF6600"/>
            </a:solidFill>
            <a:prstDash val="dash"/>
            <a:round/>
            <a:headEnd/>
            <a:tailEnd/>
          </a:ln>
          <a:effectLst/>
        </p:spPr>
        <p:txBody>
          <a:bodyPr/>
          <a:lstStyle/>
          <a:p>
            <a:endParaRPr lang="it-IT" sz="1600" dirty="0">
              <a:solidFill>
                <a:srgbClr val="002060"/>
              </a:solidFill>
              <a:latin typeface="Tahoma" pitchFamily="34" charset="0"/>
              <a:ea typeface="Tahoma" pitchFamily="34" charset="0"/>
              <a:cs typeface="Tahoma" pitchFamily="34" charset="0"/>
            </a:endParaRPr>
          </a:p>
        </p:txBody>
      </p:sp>
      <p:sp>
        <p:nvSpPr>
          <p:cNvPr id="25" name="Line 16"/>
          <p:cNvSpPr>
            <a:spLocks noChangeShapeType="1"/>
          </p:cNvSpPr>
          <p:nvPr/>
        </p:nvSpPr>
        <p:spPr bwMode="auto">
          <a:xfrm>
            <a:off x="251520" y="2059107"/>
            <a:ext cx="8496944" cy="0"/>
          </a:xfrm>
          <a:prstGeom prst="line">
            <a:avLst/>
          </a:prstGeom>
          <a:noFill/>
          <a:ln w="9525">
            <a:solidFill>
              <a:srgbClr val="FF6600"/>
            </a:solidFill>
            <a:prstDash val="dash"/>
            <a:round/>
            <a:headEnd/>
            <a:tailEnd/>
          </a:ln>
          <a:effectLst/>
        </p:spPr>
        <p:txBody>
          <a:bodyPr/>
          <a:lstStyle/>
          <a:p>
            <a:endParaRPr lang="it-IT" sz="1600">
              <a:solidFill>
                <a:srgbClr val="002060"/>
              </a:solidFill>
              <a:latin typeface="Tahoma" pitchFamily="34" charset="0"/>
              <a:ea typeface="Tahoma" pitchFamily="34" charset="0"/>
              <a:cs typeface="Tahoma" pitchFamily="34" charset="0"/>
            </a:endParaRPr>
          </a:p>
        </p:txBody>
      </p:sp>
      <p:sp>
        <p:nvSpPr>
          <p:cNvPr id="27" name="Line 16"/>
          <p:cNvSpPr>
            <a:spLocks noChangeShapeType="1"/>
          </p:cNvSpPr>
          <p:nvPr/>
        </p:nvSpPr>
        <p:spPr bwMode="auto">
          <a:xfrm>
            <a:off x="251520" y="3715291"/>
            <a:ext cx="8496944" cy="0"/>
          </a:xfrm>
          <a:prstGeom prst="line">
            <a:avLst/>
          </a:prstGeom>
          <a:noFill/>
          <a:ln w="9525">
            <a:solidFill>
              <a:srgbClr val="FF6600"/>
            </a:solidFill>
            <a:prstDash val="dash"/>
            <a:round/>
            <a:headEnd/>
            <a:tailEnd/>
          </a:ln>
          <a:effectLst/>
        </p:spPr>
        <p:txBody>
          <a:bodyPr/>
          <a:lstStyle/>
          <a:p>
            <a:endParaRPr lang="it-IT" sz="1600">
              <a:solidFill>
                <a:srgbClr val="002060"/>
              </a:solidFill>
              <a:latin typeface="Tahoma" pitchFamily="34" charset="0"/>
              <a:ea typeface="Tahoma" pitchFamily="34" charset="0"/>
              <a:cs typeface="Tahoma" pitchFamily="34" charset="0"/>
            </a:endParaRPr>
          </a:p>
        </p:txBody>
      </p:sp>
      <p:sp>
        <p:nvSpPr>
          <p:cNvPr id="28" name="Line 16"/>
          <p:cNvSpPr>
            <a:spLocks noChangeShapeType="1"/>
          </p:cNvSpPr>
          <p:nvPr/>
        </p:nvSpPr>
        <p:spPr bwMode="auto">
          <a:xfrm>
            <a:off x="251520" y="4579387"/>
            <a:ext cx="8496944" cy="0"/>
          </a:xfrm>
          <a:prstGeom prst="line">
            <a:avLst/>
          </a:prstGeom>
          <a:noFill/>
          <a:ln w="9525">
            <a:solidFill>
              <a:srgbClr val="FF6600"/>
            </a:solidFill>
            <a:prstDash val="dash"/>
            <a:round/>
            <a:headEnd/>
            <a:tailEnd/>
          </a:ln>
          <a:effectLst/>
        </p:spPr>
        <p:txBody>
          <a:bodyPr/>
          <a:lstStyle/>
          <a:p>
            <a:endParaRPr lang="it-IT" sz="1600">
              <a:solidFill>
                <a:srgbClr val="002060"/>
              </a:solidFill>
              <a:latin typeface="Tahoma" pitchFamily="34" charset="0"/>
              <a:ea typeface="Tahoma" pitchFamily="34" charset="0"/>
              <a:cs typeface="Tahoma" pitchFamily="34" charset="0"/>
            </a:endParaRPr>
          </a:p>
        </p:txBody>
      </p:sp>
      <p:sp>
        <p:nvSpPr>
          <p:cNvPr id="29" name="Line 16"/>
          <p:cNvSpPr>
            <a:spLocks noChangeShapeType="1"/>
          </p:cNvSpPr>
          <p:nvPr/>
        </p:nvSpPr>
        <p:spPr bwMode="auto">
          <a:xfrm>
            <a:off x="251520" y="5443483"/>
            <a:ext cx="8496944" cy="0"/>
          </a:xfrm>
          <a:prstGeom prst="line">
            <a:avLst/>
          </a:prstGeom>
          <a:noFill/>
          <a:ln w="9525">
            <a:solidFill>
              <a:srgbClr val="FF6600"/>
            </a:solidFill>
            <a:prstDash val="dash"/>
            <a:round/>
            <a:headEnd/>
            <a:tailEnd/>
          </a:ln>
          <a:effectLst/>
        </p:spPr>
        <p:txBody>
          <a:bodyPr/>
          <a:lstStyle/>
          <a:p>
            <a:endParaRPr lang="it-IT" sz="1600">
              <a:solidFill>
                <a:srgbClr val="002060"/>
              </a:solidFill>
              <a:latin typeface="Tahoma" pitchFamily="34" charset="0"/>
              <a:ea typeface="Tahoma" pitchFamily="34" charset="0"/>
              <a:cs typeface="Tahoma" pitchFamily="34" charset="0"/>
            </a:endParaRPr>
          </a:p>
        </p:txBody>
      </p:sp>
      <p:sp>
        <p:nvSpPr>
          <p:cNvPr id="30" name="Line 16"/>
          <p:cNvSpPr>
            <a:spLocks noChangeShapeType="1"/>
          </p:cNvSpPr>
          <p:nvPr/>
        </p:nvSpPr>
        <p:spPr bwMode="auto">
          <a:xfrm>
            <a:off x="251520" y="2059107"/>
            <a:ext cx="0" cy="3384376"/>
          </a:xfrm>
          <a:prstGeom prst="line">
            <a:avLst/>
          </a:prstGeom>
          <a:noFill/>
          <a:ln w="9525">
            <a:solidFill>
              <a:srgbClr val="FF6600"/>
            </a:solidFill>
            <a:prstDash val="dash"/>
            <a:round/>
            <a:headEnd/>
            <a:tailEnd/>
          </a:ln>
          <a:effectLst/>
        </p:spPr>
        <p:txBody>
          <a:bodyPr/>
          <a:lstStyle/>
          <a:p>
            <a:endParaRPr lang="it-IT" sz="1600">
              <a:solidFill>
                <a:srgbClr val="002060"/>
              </a:solidFill>
              <a:latin typeface="Tahoma" pitchFamily="34" charset="0"/>
              <a:ea typeface="Tahoma" pitchFamily="34" charset="0"/>
              <a:cs typeface="Tahoma" pitchFamily="34" charset="0"/>
            </a:endParaRPr>
          </a:p>
        </p:txBody>
      </p:sp>
      <p:sp>
        <p:nvSpPr>
          <p:cNvPr id="31" name="Rectangle 30"/>
          <p:cNvSpPr txBox="1">
            <a:spLocks noChangeArrowheads="1"/>
          </p:cNvSpPr>
          <p:nvPr/>
        </p:nvSpPr>
        <p:spPr bwMode="auto">
          <a:xfrm>
            <a:off x="5436096" y="2275131"/>
            <a:ext cx="420912" cy="360040"/>
          </a:xfrm>
          <a:prstGeom prst="rect">
            <a:avLst/>
          </a:prstGeom>
          <a:noFill/>
          <a:ln w="9525">
            <a:noFill/>
            <a:miter lim="800000"/>
            <a:headEnd/>
            <a:tailEnd/>
          </a:ln>
        </p:spPr>
        <p:txBody>
          <a:bodyPr anchor="b"/>
          <a:lstStyle/>
          <a:p>
            <a:pPr algn="just">
              <a:lnSpc>
                <a:spcPct val="90000"/>
              </a:lnSpc>
            </a:pPr>
            <a:r>
              <a:rPr lang="it-IT" sz="1800" dirty="0" smtClean="0">
                <a:solidFill>
                  <a:srgbClr val="002060"/>
                </a:solidFill>
                <a:latin typeface="Tahoma" pitchFamily="34" charset="0"/>
              </a:rPr>
              <a:t>x</a:t>
            </a:r>
            <a:endParaRPr lang="it-IT" sz="1800" b="0" dirty="0">
              <a:solidFill>
                <a:srgbClr val="002060"/>
              </a:solidFill>
              <a:latin typeface="Tahoma" pitchFamily="34" charset="0"/>
            </a:endParaRPr>
          </a:p>
        </p:txBody>
      </p:sp>
      <p:sp>
        <p:nvSpPr>
          <p:cNvPr id="32" name="Rectangle 30"/>
          <p:cNvSpPr txBox="1">
            <a:spLocks noChangeArrowheads="1"/>
          </p:cNvSpPr>
          <p:nvPr/>
        </p:nvSpPr>
        <p:spPr bwMode="auto">
          <a:xfrm>
            <a:off x="7535464" y="2275131"/>
            <a:ext cx="420912" cy="360040"/>
          </a:xfrm>
          <a:prstGeom prst="rect">
            <a:avLst/>
          </a:prstGeom>
          <a:noFill/>
          <a:ln w="9525">
            <a:noFill/>
            <a:miter lim="800000"/>
            <a:headEnd/>
            <a:tailEnd/>
          </a:ln>
        </p:spPr>
        <p:txBody>
          <a:bodyPr anchor="b"/>
          <a:lstStyle/>
          <a:p>
            <a:pPr algn="just">
              <a:lnSpc>
                <a:spcPct val="90000"/>
              </a:lnSpc>
            </a:pPr>
            <a:r>
              <a:rPr lang="it-IT" sz="1800" dirty="0" smtClean="0">
                <a:solidFill>
                  <a:srgbClr val="002060"/>
                </a:solidFill>
                <a:latin typeface="Tahoma" pitchFamily="34" charset="0"/>
              </a:rPr>
              <a:t>x</a:t>
            </a:r>
            <a:endParaRPr lang="it-IT" sz="1800" b="0" dirty="0">
              <a:solidFill>
                <a:srgbClr val="002060"/>
              </a:solidFill>
              <a:latin typeface="Tahoma" pitchFamily="34" charset="0"/>
            </a:endParaRPr>
          </a:p>
        </p:txBody>
      </p:sp>
      <p:sp>
        <p:nvSpPr>
          <p:cNvPr id="42" name="Rectangle 4"/>
          <p:cNvSpPr>
            <a:spLocks noChangeArrowheads="1"/>
          </p:cNvSpPr>
          <p:nvPr/>
        </p:nvSpPr>
        <p:spPr bwMode="auto">
          <a:xfrm>
            <a:off x="251520" y="1703675"/>
            <a:ext cx="2136800" cy="369332"/>
          </a:xfrm>
          <a:prstGeom prst="rect">
            <a:avLst/>
          </a:prstGeom>
          <a:noFill/>
          <a:ln w="9525">
            <a:noFill/>
            <a:miter lim="800000"/>
            <a:headEnd/>
            <a:tailEnd/>
          </a:ln>
          <a:effectLst/>
        </p:spPr>
        <p:txBody>
          <a:bodyPr wrap="square" anchor="ctr">
            <a:spAutoFit/>
          </a:bodyPr>
          <a:lstStyle/>
          <a:p>
            <a:pPr indent="227013" algn="ctr" eaLnBrk="1" hangingPunct="1">
              <a:tabLst>
                <a:tab pos="228600" algn="l"/>
                <a:tab pos="800100" algn="l"/>
              </a:tabLst>
            </a:pPr>
            <a:r>
              <a:rPr lang="it-IT" sz="1800" b="1" dirty="0" smtClean="0">
                <a:solidFill>
                  <a:srgbClr val="FF6600"/>
                </a:solidFill>
                <a:latin typeface="Tahoma" pitchFamily="34" charset="0"/>
                <a:ea typeface="Tahoma" pitchFamily="34" charset="0"/>
                <a:cs typeface="Tahoma" pitchFamily="34" charset="0"/>
              </a:rPr>
              <a:t>Requisiti</a:t>
            </a:r>
            <a:endParaRPr lang="it-IT" sz="1400" dirty="0">
              <a:solidFill>
                <a:srgbClr val="FF6600"/>
              </a:solidFill>
              <a:latin typeface="Tahoma" pitchFamily="34" charset="0"/>
              <a:ea typeface="Tahoma" pitchFamily="34" charset="0"/>
              <a:cs typeface="Tahoma" pitchFamily="34" charset="0"/>
            </a:endParaRPr>
          </a:p>
        </p:txBody>
      </p:sp>
      <p:sp>
        <p:nvSpPr>
          <p:cNvPr id="38" name="Rectangle 30"/>
          <p:cNvSpPr txBox="1">
            <a:spLocks noChangeArrowheads="1"/>
          </p:cNvSpPr>
          <p:nvPr/>
        </p:nvSpPr>
        <p:spPr bwMode="auto">
          <a:xfrm>
            <a:off x="5436096" y="2996952"/>
            <a:ext cx="420912" cy="360040"/>
          </a:xfrm>
          <a:prstGeom prst="rect">
            <a:avLst/>
          </a:prstGeom>
          <a:noFill/>
          <a:ln w="9525">
            <a:noFill/>
            <a:miter lim="800000"/>
            <a:headEnd/>
            <a:tailEnd/>
          </a:ln>
        </p:spPr>
        <p:txBody>
          <a:bodyPr anchor="b"/>
          <a:lstStyle/>
          <a:p>
            <a:pPr algn="just">
              <a:lnSpc>
                <a:spcPct val="90000"/>
              </a:lnSpc>
            </a:pPr>
            <a:r>
              <a:rPr lang="it-IT" sz="1800" dirty="0" smtClean="0">
                <a:solidFill>
                  <a:srgbClr val="002060"/>
                </a:solidFill>
                <a:latin typeface="Tahoma" pitchFamily="34" charset="0"/>
              </a:rPr>
              <a:t>x</a:t>
            </a:r>
            <a:endParaRPr lang="it-IT" sz="1800" b="0" dirty="0">
              <a:solidFill>
                <a:srgbClr val="002060"/>
              </a:solidFill>
              <a:latin typeface="Tahoma" pitchFamily="34" charset="0"/>
            </a:endParaRPr>
          </a:p>
        </p:txBody>
      </p:sp>
      <p:sp>
        <p:nvSpPr>
          <p:cNvPr id="40" name="Rectangle 30"/>
          <p:cNvSpPr txBox="1">
            <a:spLocks noChangeArrowheads="1"/>
          </p:cNvSpPr>
          <p:nvPr/>
        </p:nvSpPr>
        <p:spPr bwMode="auto">
          <a:xfrm>
            <a:off x="7535464" y="2996952"/>
            <a:ext cx="420912" cy="360040"/>
          </a:xfrm>
          <a:prstGeom prst="rect">
            <a:avLst/>
          </a:prstGeom>
          <a:noFill/>
          <a:ln w="9525">
            <a:noFill/>
            <a:miter lim="800000"/>
            <a:headEnd/>
            <a:tailEnd/>
          </a:ln>
        </p:spPr>
        <p:txBody>
          <a:bodyPr anchor="b"/>
          <a:lstStyle/>
          <a:p>
            <a:pPr algn="just">
              <a:lnSpc>
                <a:spcPct val="90000"/>
              </a:lnSpc>
            </a:pPr>
            <a:r>
              <a:rPr lang="it-IT" sz="1800" dirty="0" smtClean="0">
                <a:solidFill>
                  <a:srgbClr val="002060"/>
                </a:solidFill>
                <a:latin typeface="Tahoma" pitchFamily="34" charset="0"/>
              </a:rPr>
              <a:t>x</a:t>
            </a:r>
            <a:endParaRPr lang="it-IT" sz="1800" b="0" dirty="0">
              <a:solidFill>
                <a:srgbClr val="002060"/>
              </a:solidFill>
              <a:latin typeface="Tahoma" pitchFamily="34" charset="0"/>
            </a:endParaRPr>
          </a:p>
        </p:txBody>
      </p:sp>
      <p:sp>
        <p:nvSpPr>
          <p:cNvPr id="43" name="Rectangle 4"/>
          <p:cNvSpPr>
            <a:spLocks noChangeArrowheads="1"/>
          </p:cNvSpPr>
          <p:nvPr/>
        </p:nvSpPr>
        <p:spPr bwMode="auto">
          <a:xfrm>
            <a:off x="251520" y="5662989"/>
            <a:ext cx="8568952" cy="646331"/>
          </a:xfrm>
          <a:prstGeom prst="rect">
            <a:avLst/>
          </a:prstGeom>
          <a:noFill/>
          <a:ln w="9525">
            <a:noFill/>
            <a:miter lim="800000"/>
            <a:headEnd/>
            <a:tailEnd/>
          </a:ln>
          <a:effectLst/>
        </p:spPr>
        <p:txBody>
          <a:bodyPr wrap="square" anchor="ctr">
            <a:spAutoFit/>
          </a:bodyPr>
          <a:lstStyle/>
          <a:p>
            <a:pPr indent="227013" algn="just" eaLnBrk="1" hangingPunct="1">
              <a:tabLst>
                <a:tab pos="228600" algn="l"/>
                <a:tab pos="800100" algn="l"/>
              </a:tabLst>
            </a:pPr>
            <a:r>
              <a:rPr lang="it-IT" sz="1800" dirty="0" smtClean="0">
                <a:solidFill>
                  <a:srgbClr val="003366"/>
                </a:solidFill>
                <a:latin typeface="Tahoma" pitchFamily="34" charset="0"/>
                <a:ea typeface="Tahoma" pitchFamily="34" charset="0"/>
                <a:cs typeface="Tahoma" pitchFamily="34" charset="0"/>
              </a:rPr>
              <a:t>Scienza </a:t>
            </a:r>
            <a:r>
              <a:rPr lang="it-IT" sz="1800" dirty="0" err="1" smtClean="0">
                <a:solidFill>
                  <a:srgbClr val="003366"/>
                </a:solidFill>
                <a:latin typeface="Tahoma" pitchFamily="34" charset="0"/>
                <a:ea typeface="Tahoma" pitchFamily="34" charset="0"/>
                <a:cs typeface="Tahoma" pitchFamily="34" charset="0"/>
              </a:rPr>
              <a:t>damni</a:t>
            </a:r>
            <a:r>
              <a:rPr lang="it-IT" sz="1800" dirty="0" smtClean="0">
                <a:solidFill>
                  <a:srgbClr val="003366"/>
                </a:solidFill>
                <a:latin typeface="Tahoma" pitchFamily="34" charset="0"/>
                <a:ea typeface="Tahoma" pitchFamily="34" charset="0"/>
                <a:cs typeface="Tahoma" pitchFamily="34" charset="0"/>
              </a:rPr>
              <a:t> e </a:t>
            </a:r>
            <a:r>
              <a:rPr lang="it-IT" sz="1800" dirty="0" err="1" smtClean="0">
                <a:solidFill>
                  <a:srgbClr val="003366"/>
                </a:solidFill>
                <a:latin typeface="Tahoma" pitchFamily="34" charset="0"/>
                <a:ea typeface="Tahoma" pitchFamily="34" charset="0"/>
                <a:cs typeface="Tahoma" pitchFamily="34" charset="0"/>
              </a:rPr>
              <a:t>consilium</a:t>
            </a:r>
            <a:r>
              <a:rPr lang="it-IT" sz="1800" dirty="0" smtClean="0">
                <a:solidFill>
                  <a:srgbClr val="003366"/>
                </a:solidFill>
                <a:latin typeface="Tahoma" pitchFamily="34" charset="0"/>
                <a:ea typeface="Tahoma" pitchFamily="34" charset="0"/>
                <a:cs typeface="Tahoma" pitchFamily="34" charset="0"/>
              </a:rPr>
              <a:t> </a:t>
            </a:r>
            <a:r>
              <a:rPr lang="it-IT" sz="1800" dirty="0" err="1" smtClean="0">
                <a:solidFill>
                  <a:srgbClr val="003366"/>
                </a:solidFill>
                <a:latin typeface="Tahoma" pitchFamily="34" charset="0"/>
                <a:ea typeface="Tahoma" pitchFamily="34" charset="0"/>
                <a:cs typeface="Tahoma" pitchFamily="34" charset="0"/>
              </a:rPr>
              <a:t>fraudis</a:t>
            </a:r>
            <a:r>
              <a:rPr lang="it-IT" sz="1800" dirty="0" smtClean="0">
                <a:solidFill>
                  <a:srgbClr val="003366"/>
                </a:solidFill>
                <a:latin typeface="Tahoma" pitchFamily="34" charset="0"/>
                <a:ea typeface="Tahoma" pitchFamily="34" charset="0"/>
                <a:cs typeface="Tahoma" pitchFamily="34" charset="0"/>
              </a:rPr>
              <a:t>  sono attribuiti per legge al fallito</a:t>
            </a:r>
            <a:r>
              <a:rPr lang="it-IT" sz="1800" b="0" dirty="0" smtClean="0">
                <a:solidFill>
                  <a:srgbClr val="003366"/>
                </a:solidFill>
                <a:latin typeface="Tahoma" pitchFamily="34" charset="0"/>
                <a:ea typeface="Tahoma" pitchFamily="34" charset="0"/>
                <a:cs typeface="Tahoma" pitchFamily="34" charset="0"/>
              </a:rPr>
              <a:t> 	che si presume avere agito in distrazione della massa </a:t>
            </a:r>
            <a:endParaRPr lang="it-IT" sz="1400" b="0" dirty="0">
              <a:solidFill>
                <a:srgbClr val="003366"/>
              </a:solidFill>
              <a:latin typeface="Tahoma" pitchFamily="34" charset="0"/>
              <a:ea typeface="Tahoma" pitchFamily="34" charset="0"/>
              <a:cs typeface="Tahoma" pitchFamily="34" charset="0"/>
            </a:endParaRPr>
          </a:p>
        </p:txBody>
      </p:sp>
      <p:sp>
        <p:nvSpPr>
          <p:cNvPr id="46" name="Text Box 3"/>
          <p:cNvSpPr txBox="1">
            <a:spLocks noChangeArrowheads="1"/>
          </p:cNvSpPr>
          <p:nvPr/>
        </p:nvSpPr>
        <p:spPr bwMode="auto">
          <a:xfrm>
            <a:off x="209211" y="375802"/>
            <a:ext cx="5925020" cy="400110"/>
          </a:xfrm>
          <a:prstGeom prst="rect">
            <a:avLst/>
          </a:prstGeom>
          <a:noFill/>
          <a:ln w="9525">
            <a:noFill/>
            <a:miter lim="800000"/>
            <a:headEnd/>
            <a:tailEnd/>
          </a:ln>
          <a:effectLst/>
        </p:spPr>
        <p:txBody>
          <a:bodyPr wrap="none">
            <a:spAutoFit/>
          </a:bodyPr>
          <a:lstStyle/>
          <a:p>
            <a:r>
              <a:rPr lang="it-IT" sz="2000" i="0" dirty="0" smtClean="0">
                <a:solidFill>
                  <a:srgbClr val="002060"/>
                </a:solidFill>
                <a:latin typeface="Tahoma" pitchFamily="34" charset="0"/>
              </a:rPr>
              <a:t>UD3_ I limiti delle </a:t>
            </a:r>
            <a:r>
              <a:rPr lang="it-IT" sz="2000" dirty="0" smtClean="0">
                <a:solidFill>
                  <a:srgbClr val="002060"/>
                </a:solidFill>
                <a:latin typeface="Tahoma" pitchFamily="34" charset="0"/>
              </a:rPr>
              <a:t>strategie di </a:t>
            </a:r>
            <a:r>
              <a:rPr lang="it-IT" sz="2000" i="0" dirty="0" smtClean="0">
                <a:solidFill>
                  <a:srgbClr val="002060"/>
                </a:solidFill>
                <a:latin typeface="Tahoma" pitchFamily="34" charset="0"/>
              </a:rPr>
              <a:t>segregazione </a:t>
            </a:r>
            <a:endParaRPr lang="it-IT" sz="2000" i="0" dirty="0">
              <a:solidFill>
                <a:srgbClr val="002060"/>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ppt_x"/>
                                          </p:val>
                                        </p:tav>
                                        <p:tav tm="100000">
                                          <p:val>
                                            <p:strVal val="#ppt_x"/>
                                          </p:val>
                                        </p:tav>
                                      </p:tavLst>
                                    </p:anim>
                                    <p:anim calcmode="lin" valueType="num">
                                      <p:cBhvr additive="base">
                                        <p:cTn id="24" dur="500" fill="hold"/>
                                        <p:tgtEl>
                                          <p:spTgt spid="3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ppt_x"/>
                                          </p:val>
                                        </p:tav>
                                        <p:tav tm="100000">
                                          <p:val>
                                            <p:strVal val="#ppt_x"/>
                                          </p:val>
                                        </p:tav>
                                      </p:tavLst>
                                    </p:anim>
                                    <p:anim calcmode="lin" valueType="num">
                                      <p:cBhvr additive="base">
                                        <p:cTn id="2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additive="base">
                                        <p:cTn id="33" dur="500" fill="hold"/>
                                        <p:tgtEl>
                                          <p:spTgt spid="43"/>
                                        </p:tgtEl>
                                        <p:attrNameLst>
                                          <p:attrName>ppt_x</p:attrName>
                                        </p:attrNameLst>
                                      </p:cBhvr>
                                      <p:tavLst>
                                        <p:tav tm="0">
                                          <p:val>
                                            <p:strVal val="#ppt_x"/>
                                          </p:val>
                                        </p:tav>
                                        <p:tav tm="100000">
                                          <p:val>
                                            <p:strVal val="#ppt_x"/>
                                          </p:val>
                                        </p:tav>
                                      </p:tavLst>
                                    </p:anim>
                                    <p:anim calcmode="lin" valueType="num">
                                      <p:cBhvr additive="base">
                                        <p:cTn id="3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31" grpId="0"/>
      <p:bldP spid="32" grpId="0"/>
      <p:bldP spid="38" grpId="0"/>
      <p:bldP spid="40" grpId="0"/>
      <p:bldP spid="4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3"/>
          <p:cNvSpPr txBox="1">
            <a:spLocks noChangeArrowheads="1"/>
          </p:cNvSpPr>
          <p:nvPr/>
        </p:nvSpPr>
        <p:spPr bwMode="auto">
          <a:xfrm>
            <a:off x="222236" y="928670"/>
            <a:ext cx="4304383" cy="369332"/>
          </a:xfrm>
          <a:prstGeom prst="rect">
            <a:avLst/>
          </a:prstGeom>
          <a:noFill/>
          <a:ln w="9525">
            <a:noFill/>
            <a:miter lim="800000"/>
            <a:headEnd/>
            <a:tailEnd/>
          </a:ln>
          <a:effectLst/>
        </p:spPr>
        <p:txBody>
          <a:bodyPr wrap="none">
            <a:spAutoFit/>
          </a:bodyPr>
          <a:lstStyle/>
          <a:p>
            <a:r>
              <a:rPr lang="it-IT" sz="1800" dirty="0" smtClean="0">
                <a:solidFill>
                  <a:srgbClr val="002060"/>
                </a:solidFill>
                <a:latin typeface="Tahoma" pitchFamily="34" charset="0"/>
              </a:rPr>
              <a:t>La revocatoria fallimentare: termini</a:t>
            </a:r>
            <a:endParaRPr lang="it-IT" sz="1800" dirty="0">
              <a:solidFill>
                <a:srgbClr val="002060"/>
              </a:solidFill>
              <a:latin typeface="Tahoma" pitchFamily="34" charset="0"/>
            </a:endParaRPr>
          </a:p>
        </p:txBody>
      </p:sp>
      <p:sp>
        <p:nvSpPr>
          <p:cNvPr id="8" name="Rectangle 30"/>
          <p:cNvSpPr txBox="1">
            <a:spLocks noChangeArrowheads="1"/>
          </p:cNvSpPr>
          <p:nvPr/>
        </p:nvSpPr>
        <p:spPr bwMode="auto">
          <a:xfrm>
            <a:off x="1463466" y="4869160"/>
            <a:ext cx="2028414" cy="576064"/>
          </a:xfrm>
          <a:prstGeom prst="rect">
            <a:avLst/>
          </a:prstGeom>
          <a:noFill/>
          <a:ln w="9525">
            <a:noFill/>
            <a:miter lim="800000"/>
            <a:headEnd/>
            <a:tailEnd/>
          </a:ln>
        </p:spPr>
        <p:txBody>
          <a:bodyPr anchor="b"/>
          <a:lstStyle/>
          <a:p>
            <a:pPr algn="just">
              <a:lnSpc>
                <a:spcPct val="90000"/>
              </a:lnSpc>
            </a:pPr>
            <a:r>
              <a:rPr lang="it-IT" sz="1800" b="0" dirty="0" smtClean="0">
                <a:solidFill>
                  <a:srgbClr val="002060"/>
                </a:solidFill>
                <a:latin typeface="Tahoma" pitchFamily="34" charset="0"/>
              </a:rPr>
              <a:t>Atti a titolo oneroso anormali</a:t>
            </a:r>
            <a:endParaRPr lang="it-IT" sz="1800" b="0" dirty="0">
              <a:solidFill>
                <a:srgbClr val="002060"/>
              </a:solidFill>
              <a:latin typeface="Tahoma" pitchFamily="34" charset="0"/>
            </a:endParaRPr>
          </a:p>
        </p:txBody>
      </p:sp>
      <p:sp>
        <p:nvSpPr>
          <p:cNvPr id="10" name="Rectangle 30"/>
          <p:cNvSpPr txBox="1">
            <a:spLocks noChangeArrowheads="1"/>
          </p:cNvSpPr>
          <p:nvPr/>
        </p:nvSpPr>
        <p:spPr bwMode="auto">
          <a:xfrm>
            <a:off x="2627784" y="4149080"/>
            <a:ext cx="2160240" cy="504056"/>
          </a:xfrm>
          <a:prstGeom prst="rect">
            <a:avLst/>
          </a:prstGeom>
          <a:noFill/>
          <a:ln w="9525">
            <a:noFill/>
            <a:miter lim="800000"/>
            <a:headEnd/>
            <a:tailEnd/>
          </a:ln>
        </p:spPr>
        <p:txBody>
          <a:bodyPr anchor="b"/>
          <a:lstStyle/>
          <a:p>
            <a:pPr algn="just">
              <a:lnSpc>
                <a:spcPct val="90000"/>
              </a:lnSpc>
            </a:pPr>
            <a:r>
              <a:rPr lang="it-IT" sz="1800" b="0" dirty="0" smtClean="0">
                <a:solidFill>
                  <a:srgbClr val="002060"/>
                </a:solidFill>
                <a:latin typeface="Tahoma" pitchFamily="34" charset="0"/>
              </a:rPr>
              <a:t>Atti a titolo oneroso normali</a:t>
            </a:r>
            <a:endParaRPr lang="it-IT" sz="1800" b="0" dirty="0">
              <a:solidFill>
                <a:srgbClr val="002060"/>
              </a:solidFill>
              <a:latin typeface="Tahoma" pitchFamily="34" charset="0"/>
            </a:endParaRPr>
          </a:p>
        </p:txBody>
      </p:sp>
      <p:sp>
        <p:nvSpPr>
          <p:cNvPr id="14" name="Rectangle 30"/>
          <p:cNvSpPr txBox="1">
            <a:spLocks noChangeArrowheads="1"/>
          </p:cNvSpPr>
          <p:nvPr/>
        </p:nvSpPr>
        <p:spPr bwMode="auto">
          <a:xfrm>
            <a:off x="551742" y="5766276"/>
            <a:ext cx="1716002" cy="543044"/>
          </a:xfrm>
          <a:prstGeom prst="rect">
            <a:avLst/>
          </a:prstGeom>
          <a:noFill/>
          <a:ln w="9525">
            <a:noFill/>
            <a:miter lim="800000"/>
            <a:headEnd/>
            <a:tailEnd/>
          </a:ln>
        </p:spPr>
        <p:txBody>
          <a:bodyPr anchor="b"/>
          <a:lstStyle/>
          <a:p>
            <a:pPr algn="just">
              <a:lnSpc>
                <a:spcPct val="90000"/>
              </a:lnSpc>
            </a:pPr>
            <a:r>
              <a:rPr lang="it-IT" sz="1800" b="0" dirty="0" smtClean="0">
                <a:solidFill>
                  <a:srgbClr val="002060"/>
                </a:solidFill>
                <a:latin typeface="Tahoma" pitchFamily="34" charset="0"/>
              </a:rPr>
              <a:t>Atti a titolo gratuito</a:t>
            </a:r>
            <a:endParaRPr lang="it-IT" sz="1800" b="0" dirty="0">
              <a:solidFill>
                <a:srgbClr val="002060"/>
              </a:solidFill>
              <a:latin typeface="Tahoma" pitchFamily="34" charset="0"/>
            </a:endParaRPr>
          </a:p>
        </p:txBody>
      </p:sp>
      <p:sp>
        <p:nvSpPr>
          <p:cNvPr id="19" name="Rectangle 4"/>
          <p:cNvSpPr>
            <a:spLocks noChangeArrowheads="1"/>
          </p:cNvSpPr>
          <p:nvPr/>
        </p:nvSpPr>
        <p:spPr bwMode="auto">
          <a:xfrm>
            <a:off x="755576" y="3059668"/>
            <a:ext cx="3168352" cy="369332"/>
          </a:xfrm>
          <a:prstGeom prst="rect">
            <a:avLst/>
          </a:prstGeom>
          <a:noFill/>
          <a:ln w="9525">
            <a:noFill/>
            <a:miter lim="800000"/>
            <a:headEnd/>
            <a:tailEnd/>
          </a:ln>
          <a:effectLst/>
        </p:spPr>
        <p:txBody>
          <a:bodyPr wrap="square" anchor="ctr">
            <a:spAutoFit/>
          </a:bodyPr>
          <a:lstStyle/>
          <a:p>
            <a:pPr indent="227013" algn="ctr" eaLnBrk="1" hangingPunct="1">
              <a:tabLst>
                <a:tab pos="228600" algn="l"/>
                <a:tab pos="800100" algn="l"/>
              </a:tabLst>
            </a:pPr>
            <a:r>
              <a:rPr lang="it-IT" sz="1800" b="1" dirty="0" smtClean="0">
                <a:solidFill>
                  <a:srgbClr val="003366"/>
                </a:solidFill>
                <a:latin typeface="Tahoma" pitchFamily="34" charset="0"/>
                <a:ea typeface="Tahoma" pitchFamily="34" charset="0"/>
                <a:cs typeface="Tahoma" pitchFamily="34" charset="0"/>
              </a:rPr>
              <a:t>Periodo sospetto</a:t>
            </a:r>
            <a:endParaRPr lang="it-IT" sz="1400" dirty="0">
              <a:solidFill>
                <a:srgbClr val="003366"/>
              </a:solidFill>
              <a:latin typeface="Tahoma" pitchFamily="34" charset="0"/>
              <a:ea typeface="Tahoma" pitchFamily="34" charset="0"/>
              <a:cs typeface="Tahoma" pitchFamily="34" charset="0"/>
            </a:endParaRPr>
          </a:p>
        </p:txBody>
      </p:sp>
      <p:sp>
        <p:nvSpPr>
          <p:cNvPr id="20" name="Rectangle 4"/>
          <p:cNvSpPr>
            <a:spLocks noChangeArrowheads="1"/>
          </p:cNvSpPr>
          <p:nvPr/>
        </p:nvSpPr>
        <p:spPr bwMode="auto">
          <a:xfrm>
            <a:off x="0" y="1628803"/>
            <a:ext cx="8820472" cy="646331"/>
          </a:xfrm>
          <a:prstGeom prst="rect">
            <a:avLst/>
          </a:prstGeom>
          <a:noFill/>
          <a:ln w="9525">
            <a:noFill/>
            <a:miter lim="800000"/>
            <a:headEnd/>
            <a:tailEnd/>
          </a:ln>
          <a:effectLst/>
        </p:spPr>
        <p:txBody>
          <a:bodyPr wrap="square" anchor="ctr">
            <a:spAutoFit/>
          </a:bodyPr>
          <a:lstStyle/>
          <a:p>
            <a:pPr indent="227013" algn="ctr" eaLnBrk="1" hangingPunct="1">
              <a:tabLst>
                <a:tab pos="228600" algn="l"/>
                <a:tab pos="800100" algn="l"/>
              </a:tabLst>
            </a:pPr>
            <a:r>
              <a:rPr lang="it-IT" sz="1800" b="0" dirty="0" smtClean="0">
                <a:solidFill>
                  <a:srgbClr val="003366"/>
                </a:solidFill>
                <a:latin typeface="Tahoma" pitchFamily="34" charset="0"/>
                <a:ea typeface="Tahoma" pitchFamily="34" charset="0"/>
                <a:cs typeface="Tahoma" pitchFamily="34" charset="0"/>
              </a:rPr>
              <a:t>A seguito della dichiarazione di fallimento </a:t>
            </a:r>
            <a:r>
              <a:rPr lang="it-IT" sz="1800" b="1" dirty="0" smtClean="0">
                <a:solidFill>
                  <a:srgbClr val="003366"/>
                </a:solidFill>
                <a:latin typeface="Tahoma" pitchFamily="34" charset="0"/>
                <a:ea typeface="Tahoma" pitchFamily="34" charset="0"/>
                <a:cs typeface="Tahoma" pitchFamily="34" charset="0"/>
              </a:rPr>
              <a:t>sono revocati gli atti compiuti nel periodo sospetto </a:t>
            </a:r>
            <a:r>
              <a:rPr lang="it-IT" sz="1800" b="0" dirty="0" smtClean="0">
                <a:solidFill>
                  <a:srgbClr val="003366"/>
                </a:solidFill>
                <a:latin typeface="Tahoma" pitchFamily="34" charset="0"/>
                <a:ea typeface="Tahoma" pitchFamily="34" charset="0"/>
                <a:cs typeface="Tahoma" pitchFamily="34" charset="0"/>
              </a:rPr>
              <a:t>antecedente il fallimento</a:t>
            </a:r>
            <a:endParaRPr lang="it-IT" sz="1400" b="0" dirty="0">
              <a:solidFill>
                <a:srgbClr val="003366"/>
              </a:solidFill>
              <a:latin typeface="Tahoma" pitchFamily="34" charset="0"/>
              <a:ea typeface="Tahoma" pitchFamily="34" charset="0"/>
              <a:cs typeface="Tahoma" pitchFamily="34" charset="0"/>
            </a:endParaRPr>
          </a:p>
        </p:txBody>
      </p:sp>
      <p:sp>
        <p:nvSpPr>
          <p:cNvPr id="21" name="Line 16"/>
          <p:cNvSpPr>
            <a:spLocks noChangeShapeType="1"/>
          </p:cNvSpPr>
          <p:nvPr/>
        </p:nvSpPr>
        <p:spPr bwMode="auto">
          <a:xfrm>
            <a:off x="3635896" y="3068960"/>
            <a:ext cx="0" cy="360040"/>
          </a:xfrm>
          <a:prstGeom prst="line">
            <a:avLst/>
          </a:prstGeom>
          <a:noFill/>
          <a:ln w="9525">
            <a:solidFill>
              <a:srgbClr val="FF6600"/>
            </a:solidFill>
            <a:prstDash val="dash"/>
            <a:round/>
            <a:headEnd/>
            <a:tailEnd/>
          </a:ln>
          <a:effectLst/>
        </p:spPr>
        <p:txBody>
          <a:bodyPr/>
          <a:lstStyle/>
          <a:p>
            <a:endParaRPr lang="it-IT" sz="1600">
              <a:solidFill>
                <a:srgbClr val="002060"/>
              </a:solidFill>
              <a:latin typeface="Tahoma" pitchFamily="34" charset="0"/>
              <a:ea typeface="Tahoma" pitchFamily="34" charset="0"/>
              <a:cs typeface="Tahoma" pitchFamily="34" charset="0"/>
            </a:endParaRPr>
          </a:p>
        </p:txBody>
      </p:sp>
      <p:sp>
        <p:nvSpPr>
          <p:cNvPr id="25" name="Line 16"/>
          <p:cNvSpPr>
            <a:spLocks noChangeShapeType="1"/>
          </p:cNvSpPr>
          <p:nvPr/>
        </p:nvSpPr>
        <p:spPr bwMode="auto">
          <a:xfrm>
            <a:off x="251520" y="3429000"/>
            <a:ext cx="8496944" cy="0"/>
          </a:xfrm>
          <a:prstGeom prst="line">
            <a:avLst/>
          </a:prstGeom>
          <a:noFill/>
          <a:ln w="9525">
            <a:solidFill>
              <a:srgbClr val="FF6600"/>
            </a:solidFill>
            <a:prstDash val="dash"/>
            <a:round/>
            <a:headEnd/>
            <a:tailEnd/>
          </a:ln>
          <a:effectLst/>
        </p:spPr>
        <p:txBody>
          <a:bodyPr/>
          <a:lstStyle/>
          <a:p>
            <a:endParaRPr lang="it-IT" sz="1600">
              <a:solidFill>
                <a:srgbClr val="002060"/>
              </a:solidFill>
              <a:latin typeface="Tahoma" pitchFamily="34" charset="0"/>
              <a:ea typeface="Tahoma" pitchFamily="34" charset="0"/>
              <a:cs typeface="Tahoma" pitchFamily="34" charset="0"/>
            </a:endParaRPr>
          </a:p>
        </p:txBody>
      </p:sp>
      <p:sp>
        <p:nvSpPr>
          <p:cNvPr id="31" name="Rectangle 30"/>
          <p:cNvSpPr txBox="1">
            <a:spLocks noChangeArrowheads="1"/>
          </p:cNvSpPr>
          <p:nvPr/>
        </p:nvSpPr>
        <p:spPr bwMode="auto">
          <a:xfrm>
            <a:off x="1619672" y="3573016"/>
            <a:ext cx="1224136" cy="361782"/>
          </a:xfrm>
          <a:prstGeom prst="rect">
            <a:avLst/>
          </a:prstGeom>
          <a:noFill/>
          <a:ln w="9525">
            <a:noFill/>
            <a:miter lim="800000"/>
            <a:headEnd/>
            <a:tailEnd/>
          </a:ln>
        </p:spPr>
        <p:txBody>
          <a:bodyPr anchor="b"/>
          <a:lstStyle/>
          <a:p>
            <a:pPr algn="just">
              <a:lnSpc>
                <a:spcPct val="90000"/>
              </a:lnSpc>
            </a:pPr>
            <a:r>
              <a:rPr lang="it-IT" sz="1800" dirty="0" smtClean="0">
                <a:solidFill>
                  <a:srgbClr val="002060"/>
                </a:solidFill>
                <a:latin typeface="Tahoma" pitchFamily="34" charset="0"/>
              </a:rPr>
              <a:t>12 mesi</a:t>
            </a:r>
            <a:endParaRPr lang="it-IT" sz="1800" b="0" dirty="0">
              <a:solidFill>
                <a:srgbClr val="002060"/>
              </a:solidFill>
              <a:latin typeface="Tahoma" pitchFamily="34" charset="0"/>
            </a:endParaRPr>
          </a:p>
        </p:txBody>
      </p:sp>
      <p:sp>
        <p:nvSpPr>
          <p:cNvPr id="33" name="Rectangle 30"/>
          <p:cNvSpPr txBox="1">
            <a:spLocks noChangeArrowheads="1"/>
          </p:cNvSpPr>
          <p:nvPr/>
        </p:nvSpPr>
        <p:spPr bwMode="auto">
          <a:xfrm>
            <a:off x="2627784" y="3501008"/>
            <a:ext cx="1080120" cy="433790"/>
          </a:xfrm>
          <a:prstGeom prst="rect">
            <a:avLst/>
          </a:prstGeom>
          <a:noFill/>
          <a:ln w="9525">
            <a:noFill/>
            <a:miter lim="800000"/>
            <a:headEnd/>
            <a:tailEnd/>
          </a:ln>
        </p:spPr>
        <p:txBody>
          <a:bodyPr anchor="b"/>
          <a:lstStyle/>
          <a:p>
            <a:pPr algn="just">
              <a:lnSpc>
                <a:spcPct val="90000"/>
              </a:lnSpc>
            </a:pPr>
            <a:r>
              <a:rPr lang="it-IT" sz="1800" dirty="0" smtClean="0">
                <a:solidFill>
                  <a:srgbClr val="002060"/>
                </a:solidFill>
                <a:latin typeface="Tahoma" pitchFamily="34" charset="0"/>
              </a:rPr>
              <a:t>6 mesi</a:t>
            </a:r>
            <a:endParaRPr lang="it-IT" sz="1800" b="0" dirty="0">
              <a:solidFill>
                <a:srgbClr val="002060"/>
              </a:solidFill>
              <a:latin typeface="Tahoma" pitchFamily="34" charset="0"/>
            </a:endParaRPr>
          </a:p>
        </p:txBody>
      </p:sp>
      <p:sp>
        <p:nvSpPr>
          <p:cNvPr id="35" name="Rectangle 30"/>
          <p:cNvSpPr txBox="1">
            <a:spLocks noChangeArrowheads="1"/>
          </p:cNvSpPr>
          <p:nvPr/>
        </p:nvSpPr>
        <p:spPr bwMode="auto">
          <a:xfrm>
            <a:off x="720080" y="3429000"/>
            <a:ext cx="1368152" cy="505797"/>
          </a:xfrm>
          <a:prstGeom prst="rect">
            <a:avLst/>
          </a:prstGeom>
          <a:noFill/>
          <a:ln w="9525">
            <a:noFill/>
            <a:miter lim="800000"/>
            <a:headEnd/>
            <a:tailEnd/>
          </a:ln>
        </p:spPr>
        <p:txBody>
          <a:bodyPr anchor="b"/>
          <a:lstStyle/>
          <a:p>
            <a:pPr algn="just">
              <a:lnSpc>
                <a:spcPct val="90000"/>
              </a:lnSpc>
            </a:pPr>
            <a:r>
              <a:rPr lang="it-IT" sz="1800" dirty="0" smtClean="0">
                <a:solidFill>
                  <a:srgbClr val="002060"/>
                </a:solidFill>
                <a:latin typeface="Tahoma" pitchFamily="34" charset="0"/>
              </a:rPr>
              <a:t>24 mesi</a:t>
            </a:r>
            <a:endParaRPr lang="it-IT" sz="1800" b="0" dirty="0">
              <a:solidFill>
                <a:srgbClr val="002060"/>
              </a:solidFill>
              <a:latin typeface="Tahoma" pitchFamily="34" charset="0"/>
            </a:endParaRPr>
          </a:p>
        </p:txBody>
      </p:sp>
      <p:sp>
        <p:nvSpPr>
          <p:cNvPr id="38" name="Rectangle 4"/>
          <p:cNvSpPr>
            <a:spLocks noChangeArrowheads="1"/>
          </p:cNvSpPr>
          <p:nvPr/>
        </p:nvSpPr>
        <p:spPr bwMode="auto">
          <a:xfrm>
            <a:off x="2699792" y="2420888"/>
            <a:ext cx="2136800" cy="646331"/>
          </a:xfrm>
          <a:prstGeom prst="rect">
            <a:avLst/>
          </a:prstGeom>
          <a:noFill/>
          <a:ln w="9525">
            <a:noFill/>
            <a:miter lim="800000"/>
            <a:headEnd/>
            <a:tailEnd/>
          </a:ln>
          <a:effectLst/>
        </p:spPr>
        <p:txBody>
          <a:bodyPr wrap="square" anchor="ctr">
            <a:spAutoFit/>
          </a:bodyPr>
          <a:lstStyle/>
          <a:p>
            <a:pPr indent="227013" algn="ctr" eaLnBrk="1" hangingPunct="1">
              <a:tabLst>
                <a:tab pos="228600" algn="l"/>
                <a:tab pos="800100" algn="l"/>
              </a:tabLst>
            </a:pPr>
            <a:r>
              <a:rPr lang="it-IT" sz="1800" b="1" dirty="0" smtClean="0">
                <a:solidFill>
                  <a:srgbClr val="003366"/>
                </a:solidFill>
                <a:latin typeface="Tahoma" pitchFamily="34" charset="0"/>
                <a:ea typeface="Tahoma" pitchFamily="34" charset="0"/>
                <a:cs typeface="Tahoma" pitchFamily="34" charset="0"/>
              </a:rPr>
              <a:t>Dichiarazione di fallimento</a:t>
            </a:r>
            <a:endParaRPr lang="it-IT" sz="1400" dirty="0">
              <a:solidFill>
                <a:srgbClr val="003366"/>
              </a:solidFill>
              <a:latin typeface="Tahoma" pitchFamily="34" charset="0"/>
              <a:ea typeface="Tahoma" pitchFamily="34" charset="0"/>
              <a:cs typeface="Tahoma" pitchFamily="34" charset="0"/>
            </a:endParaRPr>
          </a:p>
        </p:txBody>
      </p:sp>
      <p:sp>
        <p:nvSpPr>
          <p:cNvPr id="39" name="Rectangle 4"/>
          <p:cNvSpPr>
            <a:spLocks noChangeArrowheads="1"/>
          </p:cNvSpPr>
          <p:nvPr/>
        </p:nvSpPr>
        <p:spPr bwMode="auto">
          <a:xfrm>
            <a:off x="6683672" y="2498413"/>
            <a:ext cx="2136800" cy="646331"/>
          </a:xfrm>
          <a:prstGeom prst="rect">
            <a:avLst/>
          </a:prstGeom>
          <a:noFill/>
          <a:ln w="9525">
            <a:noFill/>
            <a:miter lim="800000"/>
            <a:headEnd/>
            <a:tailEnd/>
          </a:ln>
          <a:effectLst/>
        </p:spPr>
        <p:txBody>
          <a:bodyPr wrap="square" anchor="ctr">
            <a:spAutoFit/>
          </a:bodyPr>
          <a:lstStyle/>
          <a:p>
            <a:pPr indent="227013" algn="ctr" eaLnBrk="1" hangingPunct="1">
              <a:tabLst>
                <a:tab pos="228600" algn="l"/>
                <a:tab pos="800100" algn="l"/>
              </a:tabLst>
            </a:pPr>
            <a:r>
              <a:rPr lang="it-IT" sz="1800" b="1" dirty="0" smtClean="0">
                <a:solidFill>
                  <a:srgbClr val="003366"/>
                </a:solidFill>
                <a:latin typeface="Tahoma" pitchFamily="34" charset="0"/>
                <a:ea typeface="Tahoma" pitchFamily="34" charset="0"/>
                <a:cs typeface="Tahoma" pitchFamily="34" charset="0"/>
              </a:rPr>
              <a:t>Termine di prescrizione </a:t>
            </a:r>
            <a:endParaRPr lang="it-IT" sz="1400" dirty="0">
              <a:solidFill>
                <a:srgbClr val="003366"/>
              </a:solidFill>
              <a:latin typeface="Tahoma" pitchFamily="34" charset="0"/>
              <a:ea typeface="Tahoma" pitchFamily="34" charset="0"/>
              <a:cs typeface="Tahoma" pitchFamily="34" charset="0"/>
            </a:endParaRPr>
          </a:p>
        </p:txBody>
      </p:sp>
      <p:sp>
        <p:nvSpPr>
          <p:cNvPr id="41" name="Line 16"/>
          <p:cNvSpPr>
            <a:spLocks noChangeShapeType="1"/>
          </p:cNvSpPr>
          <p:nvPr/>
        </p:nvSpPr>
        <p:spPr bwMode="auto">
          <a:xfrm>
            <a:off x="7884368" y="3068960"/>
            <a:ext cx="0" cy="360040"/>
          </a:xfrm>
          <a:prstGeom prst="line">
            <a:avLst/>
          </a:prstGeom>
          <a:noFill/>
          <a:ln w="9525">
            <a:solidFill>
              <a:srgbClr val="FF6600"/>
            </a:solidFill>
            <a:prstDash val="dash"/>
            <a:round/>
            <a:headEnd/>
            <a:tailEnd/>
          </a:ln>
          <a:effectLst/>
        </p:spPr>
        <p:txBody>
          <a:bodyPr/>
          <a:lstStyle/>
          <a:p>
            <a:endParaRPr lang="it-IT" sz="1600">
              <a:solidFill>
                <a:srgbClr val="002060"/>
              </a:solidFill>
              <a:latin typeface="Tahoma" pitchFamily="34" charset="0"/>
              <a:ea typeface="Tahoma" pitchFamily="34" charset="0"/>
              <a:cs typeface="Tahoma" pitchFamily="34" charset="0"/>
            </a:endParaRPr>
          </a:p>
        </p:txBody>
      </p:sp>
      <p:sp>
        <p:nvSpPr>
          <p:cNvPr id="42" name="Line 16"/>
          <p:cNvSpPr>
            <a:spLocks noChangeShapeType="1"/>
          </p:cNvSpPr>
          <p:nvPr/>
        </p:nvSpPr>
        <p:spPr bwMode="auto">
          <a:xfrm>
            <a:off x="1259632" y="3068960"/>
            <a:ext cx="0" cy="360040"/>
          </a:xfrm>
          <a:prstGeom prst="line">
            <a:avLst/>
          </a:prstGeom>
          <a:noFill/>
          <a:ln w="9525">
            <a:solidFill>
              <a:srgbClr val="FF6600"/>
            </a:solidFill>
            <a:prstDash val="dash"/>
            <a:round/>
            <a:headEnd/>
            <a:tailEnd/>
          </a:ln>
          <a:effectLst/>
        </p:spPr>
        <p:txBody>
          <a:bodyPr/>
          <a:lstStyle/>
          <a:p>
            <a:endParaRPr lang="it-IT" sz="1600">
              <a:solidFill>
                <a:srgbClr val="002060"/>
              </a:solidFill>
              <a:latin typeface="Tahoma" pitchFamily="34" charset="0"/>
              <a:ea typeface="Tahoma" pitchFamily="34" charset="0"/>
              <a:cs typeface="Tahoma" pitchFamily="34" charset="0"/>
            </a:endParaRPr>
          </a:p>
        </p:txBody>
      </p:sp>
      <p:sp>
        <p:nvSpPr>
          <p:cNvPr id="43" name="Rectangle 30"/>
          <p:cNvSpPr txBox="1">
            <a:spLocks noChangeArrowheads="1"/>
          </p:cNvSpPr>
          <p:nvPr/>
        </p:nvSpPr>
        <p:spPr bwMode="auto">
          <a:xfrm>
            <a:off x="7452320" y="3501008"/>
            <a:ext cx="1080120" cy="433790"/>
          </a:xfrm>
          <a:prstGeom prst="rect">
            <a:avLst/>
          </a:prstGeom>
          <a:noFill/>
          <a:ln w="9525">
            <a:noFill/>
            <a:miter lim="800000"/>
            <a:headEnd/>
            <a:tailEnd/>
          </a:ln>
        </p:spPr>
        <p:txBody>
          <a:bodyPr anchor="b"/>
          <a:lstStyle/>
          <a:p>
            <a:pPr algn="just">
              <a:lnSpc>
                <a:spcPct val="90000"/>
              </a:lnSpc>
            </a:pPr>
            <a:r>
              <a:rPr lang="it-IT" sz="1800" dirty="0" smtClean="0">
                <a:solidFill>
                  <a:srgbClr val="002060"/>
                </a:solidFill>
                <a:latin typeface="Tahoma" pitchFamily="34" charset="0"/>
              </a:rPr>
              <a:t>5 anni</a:t>
            </a:r>
            <a:endParaRPr lang="it-IT" sz="1800" b="0" dirty="0">
              <a:solidFill>
                <a:srgbClr val="002060"/>
              </a:solidFill>
              <a:latin typeface="Tahoma" pitchFamily="34" charset="0"/>
            </a:endParaRPr>
          </a:p>
        </p:txBody>
      </p:sp>
      <p:cxnSp>
        <p:nvCxnSpPr>
          <p:cNvPr id="45" name="Connettore 2 44"/>
          <p:cNvCxnSpPr/>
          <p:nvPr/>
        </p:nvCxnSpPr>
        <p:spPr bwMode="auto">
          <a:xfrm flipH="1" flipV="1">
            <a:off x="3203848" y="3861048"/>
            <a:ext cx="144016" cy="288032"/>
          </a:xfrm>
          <a:prstGeom prst="straightConnector1">
            <a:avLst/>
          </a:prstGeom>
          <a:solidFill>
            <a:schemeClr val="bg1"/>
          </a:solidFill>
          <a:ln w="9525" cap="flat" cmpd="sng" algn="ctr">
            <a:solidFill>
              <a:schemeClr val="tx1"/>
            </a:solidFill>
            <a:prstDash val="solid"/>
            <a:round/>
            <a:headEnd type="none" w="med" len="med"/>
            <a:tailEnd type="arrow"/>
          </a:ln>
          <a:effectLst>
            <a:outerShdw dist="35921" dir="2700000" algn="ctr" rotWithShape="0">
              <a:schemeClr val="bg2"/>
            </a:outerShdw>
          </a:effectLst>
        </p:spPr>
      </p:cxnSp>
      <p:cxnSp>
        <p:nvCxnSpPr>
          <p:cNvPr id="46" name="Connettore 2 45"/>
          <p:cNvCxnSpPr>
            <a:stCxn id="8" idx="0"/>
            <a:endCxn id="31" idx="2"/>
          </p:cNvCxnSpPr>
          <p:nvPr/>
        </p:nvCxnSpPr>
        <p:spPr bwMode="auto">
          <a:xfrm flipH="1" flipV="1">
            <a:off x="2231740" y="3934798"/>
            <a:ext cx="245933" cy="934362"/>
          </a:xfrm>
          <a:prstGeom prst="straightConnector1">
            <a:avLst/>
          </a:prstGeom>
          <a:solidFill>
            <a:schemeClr val="bg1"/>
          </a:solidFill>
          <a:ln w="9525" cap="flat" cmpd="sng" algn="ctr">
            <a:solidFill>
              <a:schemeClr val="tx1"/>
            </a:solidFill>
            <a:prstDash val="solid"/>
            <a:round/>
            <a:headEnd type="none" w="med" len="med"/>
            <a:tailEnd type="arrow"/>
          </a:ln>
          <a:effectLst>
            <a:outerShdw dist="35921" dir="2700000" algn="ctr" rotWithShape="0">
              <a:schemeClr val="bg2"/>
            </a:outerShdw>
          </a:effectLst>
        </p:spPr>
      </p:cxnSp>
      <p:cxnSp>
        <p:nvCxnSpPr>
          <p:cNvPr id="49" name="Connettore 2 48"/>
          <p:cNvCxnSpPr/>
          <p:nvPr/>
        </p:nvCxnSpPr>
        <p:spPr bwMode="auto">
          <a:xfrm flipH="1" flipV="1">
            <a:off x="1187624" y="4005064"/>
            <a:ext cx="305752" cy="1800200"/>
          </a:xfrm>
          <a:prstGeom prst="straightConnector1">
            <a:avLst/>
          </a:prstGeom>
          <a:solidFill>
            <a:schemeClr val="bg1"/>
          </a:solidFill>
          <a:ln w="9525" cap="flat" cmpd="sng" algn="ctr">
            <a:solidFill>
              <a:schemeClr val="tx1"/>
            </a:solidFill>
            <a:prstDash val="solid"/>
            <a:round/>
            <a:headEnd type="none" w="med" len="med"/>
            <a:tailEnd type="arrow"/>
          </a:ln>
          <a:effectLst>
            <a:outerShdw dist="35921" dir="2700000" algn="ctr" rotWithShape="0">
              <a:schemeClr val="bg2"/>
            </a:outerShdw>
          </a:effectLst>
        </p:spPr>
      </p:cxnSp>
      <p:sp>
        <p:nvSpPr>
          <p:cNvPr id="51" name="Rectangle 30"/>
          <p:cNvSpPr txBox="1">
            <a:spLocks noChangeArrowheads="1"/>
          </p:cNvSpPr>
          <p:nvPr/>
        </p:nvSpPr>
        <p:spPr bwMode="auto">
          <a:xfrm>
            <a:off x="3563888" y="3499266"/>
            <a:ext cx="648072" cy="433790"/>
          </a:xfrm>
          <a:prstGeom prst="rect">
            <a:avLst/>
          </a:prstGeom>
          <a:noFill/>
          <a:ln w="9525">
            <a:noFill/>
            <a:miter lim="800000"/>
            <a:headEnd/>
            <a:tailEnd/>
          </a:ln>
        </p:spPr>
        <p:txBody>
          <a:bodyPr anchor="b"/>
          <a:lstStyle/>
          <a:p>
            <a:pPr algn="just">
              <a:lnSpc>
                <a:spcPct val="90000"/>
              </a:lnSpc>
            </a:pPr>
            <a:r>
              <a:rPr lang="it-IT" sz="1800" dirty="0" smtClean="0">
                <a:solidFill>
                  <a:srgbClr val="002060"/>
                </a:solidFill>
                <a:latin typeface="Tahoma" pitchFamily="34" charset="0"/>
              </a:rPr>
              <a:t>T0</a:t>
            </a:r>
            <a:endParaRPr lang="it-IT" sz="1800" b="0" dirty="0">
              <a:solidFill>
                <a:srgbClr val="002060"/>
              </a:solidFill>
              <a:latin typeface="Tahoma" pitchFamily="34" charset="0"/>
            </a:endParaRPr>
          </a:p>
        </p:txBody>
      </p:sp>
      <p:sp>
        <p:nvSpPr>
          <p:cNvPr id="52" name="Rectangle 4"/>
          <p:cNvSpPr>
            <a:spLocks noChangeArrowheads="1"/>
          </p:cNvSpPr>
          <p:nvPr/>
        </p:nvSpPr>
        <p:spPr bwMode="auto">
          <a:xfrm>
            <a:off x="3923928" y="5434191"/>
            <a:ext cx="5183560" cy="646331"/>
          </a:xfrm>
          <a:prstGeom prst="rect">
            <a:avLst/>
          </a:prstGeom>
          <a:noFill/>
          <a:ln w="9525">
            <a:noFill/>
            <a:miter lim="800000"/>
            <a:headEnd/>
            <a:tailEnd/>
          </a:ln>
          <a:effectLst/>
        </p:spPr>
        <p:txBody>
          <a:bodyPr wrap="square" anchor="ctr">
            <a:spAutoFit/>
          </a:bodyPr>
          <a:lstStyle/>
          <a:p>
            <a:pPr indent="227013" algn="just" eaLnBrk="1" hangingPunct="1">
              <a:tabLst>
                <a:tab pos="228600" algn="l"/>
                <a:tab pos="800100" algn="l"/>
              </a:tabLst>
            </a:pPr>
            <a:r>
              <a:rPr lang="it-IT" sz="1800" dirty="0" smtClean="0">
                <a:solidFill>
                  <a:srgbClr val="003366"/>
                </a:solidFill>
                <a:latin typeface="Tahoma" pitchFamily="34" charset="0"/>
                <a:ea typeface="Tahoma" pitchFamily="34" charset="0"/>
                <a:cs typeface="Tahoma" pitchFamily="34" charset="0"/>
              </a:rPr>
              <a:t>Eccezione</a:t>
            </a:r>
            <a:r>
              <a:rPr lang="it-IT" sz="1800" b="0" dirty="0" smtClean="0">
                <a:solidFill>
                  <a:srgbClr val="003366"/>
                </a:solidFill>
                <a:latin typeface="Tahoma" pitchFamily="34" charset="0"/>
                <a:ea typeface="Tahoma" pitchFamily="34" charset="0"/>
                <a:cs typeface="Tahoma" pitchFamily="34" charset="0"/>
              </a:rPr>
              <a:t>:</a:t>
            </a:r>
          </a:p>
          <a:p>
            <a:pPr indent="227013" algn="just" eaLnBrk="1" hangingPunct="1">
              <a:buFont typeface="Arial" pitchFamily="34" charset="0"/>
              <a:buChar char="•"/>
              <a:tabLst>
                <a:tab pos="228600" algn="l"/>
                <a:tab pos="800100" algn="l"/>
              </a:tabLst>
            </a:pPr>
            <a:r>
              <a:rPr lang="it-IT" sz="1800" b="0" dirty="0" smtClean="0">
                <a:solidFill>
                  <a:srgbClr val="003366"/>
                </a:solidFill>
                <a:latin typeface="Tahoma" pitchFamily="34" charset="0"/>
                <a:ea typeface="Tahoma" pitchFamily="34" charset="0"/>
                <a:cs typeface="Tahoma" pitchFamily="34" charset="0"/>
              </a:rPr>
              <a:t>il fallito prova la finalità previdenziale dell’atto </a:t>
            </a:r>
            <a:endParaRPr lang="it-IT" sz="1400" b="0" dirty="0">
              <a:solidFill>
                <a:srgbClr val="003366"/>
              </a:solidFill>
              <a:latin typeface="Tahoma" pitchFamily="34" charset="0"/>
              <a:ea typeface="Tahoma" pitchFamily="34" charset="0"/>
              <a:cs typeface="Tahoma" pitchFamily="34" charset="0"/>
            </a:endParaRPr>
          </a:p>
        </p:txBody>
      </p:sp>
      <p:sp>
        <p:nvSpPr>
          <p:cNvPr id="53" name="Rectangle 4"/>
          <p:cNvSpPr>
            <a:spLocks noChangeArrowheads="1"/>
          </p:cNvSpPr>
          <p:nvPr/>
        </p:nvSpPr>
        <p:spPr bwMode="auto">
          <a:xfrm>
            <a:off x="4211960" y="3059668"/>
            <a:ext cx="3096344" cy="369332"/>
          </a:xfrm>
          <a:prstGeom prst="rect">
            <a:avLst/>
          </a:prstGeom>
          <a:noFill/>
          <a:ln w="9525">
            <a:noFill/>
            <a:miter lim="800000"/>
            <a:headEnd/>
            <a:tailEnd/>
          </a:ln>
          <a:effectLst/>
        </p:spPr>
        <p:txBody>
          <a:bodyPr wrap="square" anchor="ctr">
            <a:spAutoFit/>
          </a:bodyPr>
          <a:lstStyle/>
          <a:p>
            <a:pPr indent="227013" algn="ctr" eaLnBrk="1" hangingPunct="1">
              <a:tabLst>
                <a:tab pos="228600" algn="l"/>
                <a:tab pos="800100" algn="l"/>
              </a:tabLst>
            </a:pPr>
            <a:r>
              <a:rPr lang="it-IT" sz="1800" b="1" dirty="0" smtClean="0">
                <a:solidFill>
                  <a:srgbClr val="003366"/>
                </a:solidFill>
                <a:latin typeface="Tahoma" pitchFamily="34" charset="0"/>
                <a:ea typeface="Tahoma" pitchFamily="34" charset="0"/>
                <a:cs typeface="Tahoma" pitchFamily="34" charset="0"/>
              </a:rPr>
              <a:t>Esperimento azione</a:t>
            </a:r>
            <a:endParaRPr lang="it-IT" sz="1400" dirty="0">
              <a:solidFill>
                <a:srgbClr val="003366"/>
              </a:solidFill>
              <a:latin typeface="Tahoma" pitchFamily="34" charset="0"/>
              <a:ea typeface="Tahoma" pitchFamily="34" charset="0"/>
              <a:cs typeface="Tahoma" pitchFamily="34" charset="0"/>
            </a:endParaRPr>
          </a:p>
        </p:txBody>
      </p:sp>
      <p:sp>
        <p:nvSpPr>
          <p:cNvPr id="54" name="Line 16"/>
          <p:cNvSpPr>
            <a:spLocks noChangeShapeType="1"/>
          </p:cNvSpPr>
          <p:nvPr/>
        </p:nvSpPr>
        <p:spPr bwMode="auto">
          <a:xfrm>
            <a:off x="1259632" y="3429000"/>
            <a:ext cx="0" cy="216024"/>
          </a:xfrm>
          <a:prstGeom prst="line">
            <a:avLst/>
          </a:prstGeom>
          <a:noFill/>
          <a:ln w="9525">
            <a:solidFill>
              <a:srgbClr val="FF6600"/>
            </a:solidFill>
            <a:prstDash val="dash"/>
            <a:round/>
            <a:headEnd/>
            <a:tailEnd/>
          </a:ln>
          <a:effectLst/>
        </p:spPr>
        <p:txBody>
          <a:bodyPr/>
          <a:lstStyle/>
          <a:p>
            <a:endParaRPr lang="it-IT" sz="1600">
              <a:solidFill>
                <a:srgbClr val="002060"/>
              </a:solidFill>
              <a:latin typeface="Tahoma" pitchFamily="34" charset="0"/>
              <a:ea typeface="Tahoma" pitchFamily="34" charset="0"/>
              <a:cs typeface="Tahoma" pitchFamily="34" charset="0"/>
            </a:endParaRPr>
          </a:p>
        </p:txBody>
      </p:sp>
      <p:sp>
        <p:nvSpPr>
          <p:cNvPr id="55" name="Line 16"/>
          <p:cNvSpPr>
            <a:spLocks noChangeShapeType="1"/>
          </p:cNvSpPr>
          <p:nvPr/>
        </p:nvSpPr>
        <p:spPr bwMode="auto">
          <a:xfrm>
            <a:off x="2195736" y="3429000"/>
            <a:ext cx="0" cy="216024"/>
          </a:xfrm>
          <a:prstGeom prst="line">
            <a:avLst/>
          </a:prstGeom>
          <a:noFill/>
          <a:ln w="9525">
            <a:solidFill>
              <a:srgbClr val="FF6600"/>
            </a:solidFill>
            <a:prstDash val="dash"/>
            <a:round/>
            <a:headEnd/>
            <a:tailEnd/>
          </a:ln>
          <a:effectLst/>
        </p:spPr>
        <p:txBody>
          <a:bodyPr/>
          <a:lstStyle/>
          <a:p>
            <a:endParaRPr lang="it-IT" sz="1600">
              <a:solidFill>
                <a:srgbClr val="002060"/>
              </a:solidFill>
              <a:latin typeface="Tahoma" pitchFamily="34" charset="0"/>
              <a:ea typeface="Tahoma" pitchFamily="34" charset="0"/>
              <a:cs typeface="Tahoma" pitchFamily="34" charset="0"/>
            </a:endParaRPr>
          </a:p>
        </p:txBody>
      </p:sp>
      <p:sp>
        <p:nvSpPr>
          <p:cNvPr id="56" name="Line 16"/>
          <p:cNvSpPr>
            <a:spLocks noChangeShapeType="1"/>
          </p:cNvSpPr>
          <p:nvPr/>
        </p:nvSpPr>
        <p:spPr bwMode="auto">
          <a:xfrm>
            <a:off x="2987824" y="3429000"/>
            <a:ext cx="0" cy="216024"/>
          </a:xfrm>
          <a:prstGeom prst="line">
            <a:avLst/>
          </a:prstGeom>
          <a:noFill/>
          <a:ln w="9525">
            <a:solidFill>
              <a:srgbClr val="FF6600"/>
            </a:solidFill>
            <a:prstDash val="dash"/>
            <a:round/>
            <a:headEnd/>
            <a:tailEnd/>
          </a:ln>
          <a:effectLst/>
        </p:spPr>
        <p:txBody>
          <a:bodyPr/>
          <a:lstStyle/>
          <a:p>
            <a:endParaRPr lang="it-IT" sz="1600">
              <a:solidFill>
                <a:srgbClr val="002060"/>
              </a:solidFill>
              <a:latin typeface="Tahoma" pitchFamily="34" charset="0"/>
              <a:ea typeface="Tahoma" pitchFamily="34" charset="0"/>
              <a:cs typeface="Tahoma" pitchFamily="34" charset="0"/>
            </a:endParaRPr>
          </a:p>
        </p:txBody>
      </p:sp>
      <p:sp>
        <p:nvSpPr>
          <p:cNvPr id="59" name="Line 16"/>
          <p:cNvSpPr>
            <a:spLocks noChangeShapeType="1"/>
          </p:cNvSpPr>
          <p:nvPr/>
        </p:nvSpPr>
        <p:spPr bwMode="auto">
          <a:xfrm>
            <a:off x="3635896" y="3429000"/>
            <a:ext cx="0" cy="216024"/>
          </a:xfrm>
          <a:prstGeom prst="line">
            <a:avLst/>
          </a:prstGeom>
          <a:noFill/>
          <a:ln w="9525">
            <a:solidFill>
              <a:srgbClr val="FF6600"/>
            </a:solidFill>
            <a:prstDash val="dash"/>
            <a:round/>
            <a:headEnd/>
            <a:tailEnd/>
          </a:ln>
          <a:effectLst/>
        </p:spPr>
        <p:txBody>
          <a:bodyPr/>
          <a:lstStyle/>
          <a:p>
            <a:endParaRPr lang="it-IT" sz="1600">
              <a:solidFill>
                <a:srgbClr val="002060"/>
              </a:solidFill>
              <a:latin typeface="Tahoma" pitchFamily="34" charset="0"/>
              <a:ea typeface="Tahoma" pitchFamily="34" charset="0"/>
              <a:cs typeface="Tahoma" pitchFamily="34" charset="0"/>
            </a:endParaRPr>
          </a:p>
        </p:txBody>
      </p:sp>
      <p:sp>
        <p:nvSpPr>
          <p:cNvPr id="60" name="Text Box 3"/>
          <p:cNvSpPr txBox="1">
            <a:spLocks noChangeArrowheads="1"/>
          </p:cNvSpPr>
          <p:nvPr/>
        </p:nvSpPr>
        <p:spPr bwMode="auto">
          <a:xfrm>
            <a:off x="209211" y="375802"/>
            <a:ext cx="5925020" cy="400110"/>
          </a:xfrm>
          <a:prstGeom prst="rect">
            <a:avLst/>
          </a:prstGeom>
          <a:noFill/>
          <a:ln w="9525">
            <a:noFill/>
            <a:miter lim="800000"/>
            <a:headEnd/>
            <a:tailEnd/>
          </a:ln>
          <a:effectLst/>
        </p:spPr>
        <p:txBody>
          <a:bodyPr wrap="none">
            <a:spAutoFit/>
          </a:bodyPr>
          <a:lstStyle/>
          <a:p>
            <a:r>
              <a:rPr lang="it-IT" sz="2000" i="0" dirty="0" smtClean="0">
                <a:solidFill>
                  <a:srgbClr val="002060"/>
                </a:solidFill>
                <a:latin typeface="Tahoma" pitchFamily="34" charset="0"/>
              </a:rPr>
              <a:t>UD3_ I limiti delle </a:t>
            </a:r>
            <a:r>
              <a:rPr lang="it-IT" sz="2000" dirty="0" smtClean="0">
                <a:solidFill>
                  <a:srgbClr val="002060"/>
                </a:solidFill>
                <a:latin typeface="Tahoma" pitchFamily="34" charset="0"/>
              </a:rPr>
              <a:t>strategie di </a:t>
            </a:r>
            <a:r>
              <a:rPr lang="it-IT" sz="2000" i="0" dirty="0" smtClean="0">
                <a:solidFill>
                  <a:srgbClr val="002060"/>
                </a:solidFill>
                <a:latin typeface="Tahoma" pitchFamily="34" charset="0"/>
              </a:rPr>
              <a:t>segregazione </a:t>
            </a:r>
            <a:endParaRPr lang="it-IT" sz="2000" i="0" dirty="0">
              <a:solidFill>
                <a:srgbClr val="002060"/>
              </a:solidFill>
              <a:latin typeface="Tahoma" pitchFamily="34" charset="0"/>
            </a:endParaRPr>
          </a:p>
        </p:txBody>
      </p:sp>
      <p:sp>
        <p:nvSpPr>
          <p:cNvPr id="66" name="Line 16"/>
          <p:cNvSpPr>
            <a:spLocks noChangeShapeType="1"/>
          </p:cNvSpPr>
          <p:nvPr/>
        </p:nvSpPr>
        <p:spPr bwMode="auto">
          <a:xfrm>
            <a:off x="7884368" y="3429000"/>
            <a:ext cx="0" cy="216024"/>
          </a:xfrm>
          <a:prstGeom prst="line">
            <a:avLst/>
          </a:prstGeom>
          <a:noFill/>
          <a:ln w="9525">
            <a:solidFill>
              <a:srgbClr val="FF6600"/>
            </a:solidFill>
            <a:prstDash val="dash"/>
            <a:round/>
            <a:headEnd/>
            <a:tailEnd/>
          </a:ln>
          <a:effectLst/>
        </p:spPr>
        <p:txBody>
          <a:bodyPr/>
          <a:lstStyle/>
          <a:p>
            <a:endParaRPr lang="it-IT" sz="1600">
              <a:solidFill>
                <a:srgbClr val="00206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ppt_x"/>
                                          </p:val>
                                        </p:tav>
                                        <p:tav tm="100000">
                                          <p:val>
                                            <p:strVal val="#ppt_x"/>
                                          </p:val>
                                        </p:tav>
                                      </p:tavLst>
                                    </p:anim>
                                    <p:anim calcmode="lin" valueType="num">
                                      <p:cBhvr additive="base">
                                        <p:cTn id="18" dur="500" fill="hold"/>
                                        <p:tgtEl>
                                          <p:spTgt spid="3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fill="hold"/>
                                        <p:tgtEl>
                                          <p:spTgt spid="45"/>
                                        </p:tgtEl>
                                        <p:attrNameLst>
                                          <p:attrName>ppt_x</p:attrName>
                                        </p:attrNameLst>
                                      </p:cBhvr>
                                      <p:tavLst>
                                        <p:tav tm="0">
                                          <p:val>
                                            <p:strVal val="#ppt_x"/>
                                          </p:val>
                                        </p:tav>
                                        <p:tav tm="100000">
                                          <p:val>
                                            <p:strVal val="#ppt_x"/>
                                          </p:val>
                                        </p:tav>
                                      </p:tavLst>
                                    </p:anim>
                                    <p:anim calcmode="lin" valueType="num">
                                      <p:cBhvr additive="base">
                                        <p:cTn id="22" dur="500" fill="hold"/>
                                        <p:tgtEl>
                                          <p:spTgt spid="4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cBhvr additive="base">
                                        <p:cTn id="25" dur="500" fill="hold"/>
                                        <p:tgtEl>
                                          <p:spTgt spid="56"/>
                                        </p:tgtEl>
                                        <p:attrNameLst>
                                          <p:attrName>ppt_x</p:attrName>
                                        </p:attrNameLst>
                                      </p:cBhvr>
                                      <p:tavLst>
                                        <p:tav tm="0">
                                          <p:val>
                                            <p:strVal val="#ppt_x"/>
                                          </p:val>
                                        </p:tav>
                                        <p:tav tm="100000">
                                          <p:val>
                                            <p:strVal val="#ppt_x"/>
                                          </p:val>
                                        </p:tav>
                                      </p:tavLst>
                                    </p:anim>
                                    <p:anim calcmode="lin" valueType="num">
                                      <p:cBhvr additive="base">
                                        <p:cTn id="26"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ppt_x"/>
                                          </p:val>
                                        </p:tav>
                                        <p:tav tm="100000">
                                          <p:val>
                                            <p:strVal val="#ppt_x"/>
                                          </p:val>
                                        </p:tav>
                                      </p:tavLst>
                                    </p:anim>
                                    <p:anim calcmode="lin" valueType="num">
                                      <p:cBhvr additive="base">
                                        <p:cTn id="36" dur="500" fill="hold"/>
                                        <p:tgtEl>
                                          <p:spTgt spid="3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ppt_x"/>
                                          </p:val>
                                        </p:tav>
                                        <p:tav tm="100000">
                                          <p:val>
                                            <p:strVal val="#ppt_x"/>
                                          </p:val>
                                        </p:tav>
                                      </p:tavLst>
                                    </p:anim>
                                    <p:anim calcmode="lin" valueType="num">
                                      <p:cBhvr additive="base">
                                        <p:cTn id="40" dur="500" fill="hold"/>
                                        <p:tgtEl>
                                          <p:spTgt spid="4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additive="base">
                                        <p:cTn id="43" dur="500" fill="hold"/>
                                        <p:tgtEl>
                                          <p:spTgt spid="55"/>
                                        </p:tgtEl>
                                        <p:attrNameLst>
                                          <p:attrName>ppt_x</p:attrName>
                                        </p:attrNameLst>
                                      </p:cBhvr>
                                      <p:tavLst>
                                        <p:tav tm="0">
                                          <p:val>
                                            <p:strVal val="#ppt_x"/>
                                          </p:val>
                                        </p:tav>
                                        <p:tav tm="100000">
                                          <p:val>
                                            <p:strVal val="#ppt_x"/>
                                          </p:val>
                                        </p:tav>
                                      </p:tavLst>
                                    </p:anim>
                                    <p:anim calcmode="lin" valueType="num">
                                      <p:cBhvr additive="base">
                                        <p:cTn id="44"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500" fill="hold"/>
                                        <p:tgtEl>
                                          <p:spTgt spid="35"/>
                                        </p:tgtEl>
                                        <p:attrNameLst>
                                          <p:attrName>ppt_x</p:attrName>
                                        </p:attrNameLst>
                                      </p:cBhvr>
                                      <p:tavLst>
                                        <p:tav tm="0">
                                          <p:val>
                                            <p:strVal val="#ppt_x"/>
                                          </p:val>
                                        </p:tav>
                                        <p:tav tm="100000">
                                          <p:val>
                                            <p:strVal val="#ppt_x"/>
                                          </p:val>
                                        </p:tav>
                                      </p:tavLst>
                                    </p:anim>
                                    <p:anim calcmode="lin" valueType="num">
                                      <p:cBhvr additive="base">
                                        <p:cTn id="54" dur="500" fill="hold"/>
                                        <p:tgtEl>
                                          <p:spTgt spid="35"/>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additive="base">
                                        <p:cTn id="57" dur="500" fill="hold"/>
                                        <p:tgtEl>
                                          <p:spTgt spid="49"/>
                                        </p:tgtEl>
                                        <p:attrNameLst>
                                          <p:attrName>ppt_x</p:attrName>
                                        </p:attrNameLst>
                                      </p:cBhvr>
                                      <p:tavLst>
                                        <p:tav tm="0">
                                          <p:val>
                                            <p:strVal val="#ppt_x"/>
                                          </p:val>
                                        </p:tav>
                                        <p:tav tm="100000">
                                          <p:val>
                                            <p:strVal val="#ppt_x"/>
                                          </p:val>
                                        </p:tav>
                                      </p:tavLst>
                                    </p:anim>
                                    <p:anim calcmode="lin" valueType="num">
                                      <p:cBhvr additive="base">
                                        <p:cTn id="58" dur="500" fill="hold"/>
                                        <p:tgtEl>
                                          <p:spTgt spid="4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additive="base">
                                        <p:cTn id="61" dur="500" fill="hold"/>
                                        <p:tgtEl>
                                          <p:spTgt spid="54"/>
                                        </p:tgtEl>
                                        <p:attrNameLst>
                                          <p:attrName>ppt_x</p:attrName>
                                        </p:attrNameLst>
                                      </p:cBhvr>
                                      <p:tavLst>
                                        <p:tav tm="0">
                                          <p:val>
                                            <p:strVal val="#ppt_x"/>
                                          </p:val>
                                        </p:tav>
                                        <p:tav tm="100000">
                                          <p:val>
                                            <p:strVal val="#ppt_x"/>
                                          </p:val>
                                        </p:tav>
                                      </p:tavLst>
                                    </p:anim>
                                    <p:anim calcmode="lin" valueType="num">
                                      <p:cBhvr additive="base">
                                        <p:cTn id="62" dur="500" fill="hold"/>
                                        <p:tgtEl>
                                          <p:spTgt spid="54"/>
                                        </p:tgtEl>
                                        <p:attrNameLst>
                                          <p:attrName>ppt_y</p:attrName>
                                        </p:attrNameLst>
                                      </p:cBhvr>
                                      <p:tavLst>
                                        <p:tav tm="0">
                                          <p:val>
                                            <p:strVal val="1+#ppt_h/2"/>
                                          </p:val>
                                        </p:tav>
                                        <p:tav tm="100000">
                                          <p:val>
                                            <p:strVal val="#ppt_y"/>
                                          </p:val>
                                        </p:tav>
                                      </p:tavLst>
                                    </p:anim>
                                  </p:childTnLst>
                                </p:cTn>
                              </p:par>
                              <p:par>
                                <p:cTn id="63" presetID="2" presetClass="entr" presetSubtype="4" fill="hold" grpId="1" nodeType="withEffect">
                                  <p:stCondLst>
                                    <p:cond delay="0"/>
                                  </p:stCondLst>
                                  <p:childTnLst>
                                    <p:set>
                                      <p:cBhvr>
                                        <p:cTn id="64" dur="1" fill="hold">
                                          <p:stCondLst>
                                            <p:cond delay="0"/>
                                          </p:stCondLst>
                                        </p:cTn>
                                        <p:tgtEl>
                                          <p:spTgt spid="55"/>
                                        </p:tgtEl>
                                        <p:attrNameLst>
                                          <p:attrName>style.visibility</p:attrName>
                                        </p:attrNameLst>
                                      </p:cBhvr>
                                      <p:to>
                                        <p:strVal val="visible"/>
                                      </p:to>
                                    </p:set>
                                    <p:anim calcmode="lin" valueType="num">
                                      <p:cBhvr additive="base">
                                        <p:cTn id="65" dur="500" fill="hold"/>
                                        <p:tgtEl>
                                          <p:spTgt spid="55"/>
                                        </p:tgtEl>
                                        <p:attrNameLst>
                                          <p:attrName>ppt_x</p:attrName>
                                        </p:attrNameLst>
                                      </p:cBhvr>
                                      <p:tavLst>
                                        <p:tav tm="0">
                                          <p:val>
                                            <p:strVal val="#ppt_x"/>
                                          </p:val>
                                        </p:tav>
                                        <p:tav tm="100000">
                                          <p:val>
                                            <p:strVal val="#ppt_x"/>
                                          </p:val>
                                        </p:tav>
                                      </p:tavLst>
                                    </p:anim>
                                    <p:anim calcmode="lin" valueType="num">
                                      <p:cBhvr additive="base">
                                        <p:cTn id="6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additive="base">
                                        <p:cTn id="71" dur="500" fill="hold"/>
                                        <p:tgtEl>
                                          <p:spTgt spid="39"/>
                                        </p:tgtEl>
                                        <p:attrNameLst>
                                          <p:attrName>ppt_x</p:attrName>
                                        </p:attrNameLst>
                                      </p:cBhvr>
                                      <p:tavLst>
                                        <p:tav tm="0">
                                          <p:val>
                                            <p:strVal val="#ppt_x"/>
                                          </p:val>
                                        </p:tav>
                                        <p:tav tm="100000">
                                          <p:val>
                                            <p:strVal val="#ppt_x"/>
                                          </p:val>
                                        </p:tav>
                                      </p:tavLst>
                                    </p:anim>
                                    <p:anim calcmode="lin" valueType="num">
                                      <p:cBhvr additive="base">
                                        <p:cTn id="72" dur="500" fill="hold"/>
                                        <p:tgtEl>
                                          <p:spTgt spid="3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anim calcmode="lin" valueType="num">
                                      <p:cBhvr additive="base">
                                        <p:cTn id="75" dur="500" fill="hold"/>
                                        <p:tgtEl>
                                          <p:spTgt spid="43"/>
                                        </p:tgtEl>
                                        <p:attrNameLst>
                                          <p:attrName>ppt_x</p:attrName>
                                        </p:attrNameLst>
                                      </p:cBhvr>
                                      <p:tavLst>
                                        <p:tav tm="0">
                                          <p:val>
                                            <p:strVal val="#ppt_x"/>
                                          </p:val>
                                        </p:tav>
                                        <p:tav tm="100000">
                                          <p:val>
                                            <p:strVal val="#ppt_x"/>
                                          </p:val>
                                        </p:tav>
                                      </p:tavLst>
                                    </p:anim>
                                    <p:anim calcmode="lin" valueType="num">
                                      <p:cBhvr additive="base">
                                        <p:cTn id="76" dur="500" fill="hold"/>
                                        <p:tgtEl>
                                          <p:spTgt spid="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53"/>
                                        </p:tgtEl>
                                        <p:attrNameLst>
                                          <p:attrName>style.visibility</p:attrName>
                                        </p:attrNameLst>
                                      </p:cBhvr>
                                      <p:to>
                                        <p:strVal val="visible"/>
                                      </p:to>
                                    </p:set>
                                    <p:anim calcmode="lin" valueType="num">
                                      <p:cBhvr additive="base">
                                        <p:cTn id="79" dur="500" fill="hold"/>
                                        <p:tgtEl>
                                          <p:spTgt spid="53"/>
                                        </p:tgtEl>
                                        <p:attrNameLst>
                                          <p:attrName>ppt_x</p:attrName>
                                        </p:attrNameLst>
                                      </p:cBhvr>
                                      <p:tavLst>
                                        <p:tav tm="0">
                                          <p:val>
                                            <p:strVal val="#ppt_x"/>
                                          </p:val>
                                        </p:tav>
                                        <p:tav tm="100000">
                                          <p:val>
                                            <p:strVal val="#ppt_x"/>
                                          </p:val>
                                        </p:tav>
                                      </p:tavLst>
                                    </p:anim>
                                    <p:anim calcmode="lin" valueType="num">
                                      <p:cBhvr additive="base">
                                        <p:cTn id="80" dur="500" fill="hold"/>
                                        <p:tgtEl>
                                          <p:spTgt spid="5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additive="base">
                                        <p:cTn id="83" dur="500" fill="hold"/>
                                        <p:tgtEl>
                                          <p:spTgt spid="66"/>
                                        </p:tgtEl>
                                        <p:attrNameLst>
                                          <p:attrName>ppt_x</p:attrName>
                                        </p:attrNameLst>
                                      </p:cBhvr>
                                      <p:tavLst>
                                        <p:tav tm="0">
                                          <p:val>
                                            <p:strVal val="#ppt_x"/>
                                          </p:val>
                                        </p:tav>
                                        <p:tav tm="100000">
                                          <p:val>
                                            <p:strVal val="#ppt_x"/>
                                          </p:val>
                                        </p:tav>
                                      </p:tavLst>
                                    </p:anim>
                                    <p:anim calcmode="lin" valueType="num">
                                      <p:cBhvr additive="base">
                                        <p:cTn id="84"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52"/>
                                        </p:tgtEl>
                                        <p:attrNameLst>
                                          <p:attrName>style.visibility</p:attrName>
                                        </p:attrNameLst>
                                      </p:cBhvr>
                                      <p:to>
                                        <p:strVal val="visible"/>
                                      </p:to>
                                    </p:set>
                                    <p:anim calcmode="lin" valueType="num">
                                      <p:cBhvr additive="base">
                                        <p:cTn id="89" dur="500" fill="hold"/>
                                        <p:tgtEl>
                                          <p:spTgt spid="52"/>
                                        </p:tgtEl>
                                        <p:attrNameLst>
                                          <p:attrName>ppt_x</p:attrName>
                                        </p:attrNameLst>
                                      </p:cBhvr>
                                      <p:tavLst>
                                        <p:tav tm="0">
                                          <p:val>
                                            <p:strVal val="#ppt_x"/>
                                          </p:val>
                                        </p:tav>
                                        <p:tav tm="100000">
                                          <p:val>
                                            <p:strVal val="#ppt_x"/>
                                          </p:val>
                                        </p:tav>
                                      </p:tavLst>
                                    </p:anim>
                                    <p:anim calcmode="lin" valueType="num">
                                      <p:cBhvr additive="base">
                                        <p:cTn id="90"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4" grpId="0"/>
      <p:bldP spid="19" grpId="0"/>
      <p:bldP spid="31" grpId="0"/>
      <p:bldP spid="33" grpId="0"/>
      <p:bldP spid="35" grpId="0"/>
      <p:bldP spid="39" grpId="0"/>
      <p:bldP spid="43" grpId="0"/>
      <p:bldP spid="52" grpId="0"/>
      <p:bldP spid="53" grpId="0"/>
      <p:bldP spid="54" grpId="0" animBg="1"/>
      <p:bldP spid="55" grpId="0" animBg="1"/>
      <p:bldP spid="55" grpId="1" animBg="1"/>
      <p:bldP spid="56" grpId="0" animBg="1"/>
      <p:bldP spid="6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0899" name="Text Box 3"/>
          <p:cNvSpPr txBox="1">
            <a:spLocks noChangeArrowheads="1"/>
          </p:cNvSpPr>
          <p:nvPr/>
        </p:nvSpPr>
        <p:spPr bwMode="auto">
          <a:xfrm>
            <a:off x="179388" y="928670"/>
            <a:ext cx="2299027" cy="369332"/>
          </a:xfrm>
          <a:prstGeom prst="rect">
            <a:avLst/>
          </a:prstGeom>
          <a:noFill/>
          <a:ln w="9525">
            <a:noFill/>
            <a:miter lim="800000"/>
            <a:headEnd/>
            <a:tailEnd/>
          </a:ln>
          <a:effectLst/>
        </p:spPr>
        <p:txBody>
          <a:bodyPr wrap="none">
            <a:spAutoFit/>
          </a:bodyPr>
          <a:lstStyle/>
          <a:p>
            <a:r>
              <a:rPr lang="it-IT" sz="1800" dirty="0" smtClean="0">
                <a:solidFill>
                  <a:srgbClr val="002060"/>
                </a:solidFill>
                <a:latin typeface="Tahoma" pitchFamily="34" charset="0"/>
              </a:rPr>
              <a:t>Scenario dei rischi</a:t>
            </a:r>
            <a:endParaRPr lang="it-IT" sz="1800" dirty="0">
              <a:solidFill>
                <a:srgbClr val="002060"/>
              </a:solidFill>
              <a:latin typeface="Tahoma" pitchFamily="34" charset="0"/>
            </a:endParaRPr>
          </a:p>
        </p:txBody>
      </p:sp>
      <p:sp>
        <p:nvSpPr>
          <p:cNvPr id="27" name="Text Box 7"/>
          <p:cNvSpPr txBox="1">
            <a:spLocks noChangeArrowheads="1"/>
          </p:cNvSpPr>
          <p:nvPr/>
        </p:nvSpPr>
        <p:spPr bwMode="auto">
          <a:xfrm>
            <a:off x="576387" y="1628800"/>
            <a:ext cx="7884045" cy="1080121"/>
          </a:xfrm>
          <a:prstGeom prst="rect">
            <a:avLst/>
          </a:prstGeom>
          <a:noFill/>
          <a:ln w="9525" algn="ctr">
            <a:noFill/>
            <a:miter lim="800000"/>
            <a:headEnd/>
            <a:tailEnd/>
          </a:ln>
          <a:effectLst/>
        </p:spPr>
        <p:txBody>
          <a:bodyPr anchor="ctr"/>
          <a:lstStyle/>
          <a:p>
            <a:pPr algn="just"/>
            <a:r>
              <a:rPr lang="it-IT" sz="1600" b="0" dirty="0" smtClean="0">
                <a:solidFill>
                  <a:srgbClr val="002060"/>
                </a:solidFill>
                <a:latin typeface="Tahoma" pitchFamily="34" charset="0"/>
                <a:ea typeface="Tahoma" pitchFamily="34" charset="0"/>
                <a:cs typeface="Tahoma" pitchFamily="34" charset="0"/>
              </a:rPr>
              <a:t>La continua evoluzione normativa in materia di responsabilità personale ed il recente</a:t>
            </a:r>
          </a:p>
          <a:p>
            <a:pPr algn="just"/>
            <a:r>
              <a:rPr lang="it-IT" sz="1600" b="0" dirty="0" smtClean="0">
                <a:solidFill>
                  <a:srgbClr val="002060"/>
                </a:solidFill>
                <a:latin typeface="Tahoma" pitchFamily="34" charset="0"/>
                <a:ea typeface="Tahoma" pitchFamily="34" charset="0"/>
                <a:cs typeface="Tahoma" pitchFamily="34" charset="0"/>
              </a:rPr>
              <a:t>contesto economico-finanziario, hanno riacceso l’attenzione su particolari categorie di</a:t>
            </a:r>
          </a:p>
          <a:p>
            <a:pPr algn="just"/>
            <a:r>
              <a:rPr lang="it-IT" sz="1600" b="0" dirty="0" smtClean="0">
                <a:solidFill>
                  <a:srgbClr val="002060"/>
                </a:solidFill>
                <a:latin typeface="Tahoma" pitchFamily="34" charset="0"/>
                <a:ea typeface="Tahoma" pitchFamily="34" charset="0"/>
                <a:cs typeface="Tahoma" pitchFamily="34" charset="0"/>
              </a:rPr>
              <a:t>rischio, in grado di compromettere il patrimonio personale e familiare</a:t>
            </a:r>
            <a:endParaRPr lang="it-IT" sz="1600" b="0" dirty="0">
              <a:solidFill>
                <a:srgbClr val="002060"/>
              </a:solidFill>
              <a:latin typeface="Tahoma" pitchFamily="34" charset="0"/>
              <a:ea typeface="Tahoma" pitchFamily="34" charset="0"/>
              <a:cs typeface="Tahoma" pitchFamily="34" charset="0"/>
            </a:endParaRPr>
          </a:p>
        </p:txBody>
      </p:sp>
      <p:pic>
        <p:nvPicPr>
          <p:cNvPr id="28" name="Picture 1" descr="C:\Users\ALESSA~1\AppData\Local\Temp\MP900433130.JPG"/>
          <p:cNvPicPr>
            <a:picLocks noChangeAspect="1" noChangeArrowheads="1"/>
          </p:cNvPicPr>
          <p:nvPr/>
        </p:nvPicPr>
        <p:blipFill>
          <a:blip r:embed="rId3" cstate="print"/>
          <a:srcRect/>
          <a:stretch>
            <a:fillRect/>
          </a:stretch>
        </p:blipFill>
        <p:spPr bwMode="auto">
          <a:xfrm>
            <a:off x="3275856" y="2852936"/>
            <a:ext cx="2049003" cy="1537728"/>
          </a:xfrm>
          <a:prstGeom prst="rect">
            <a:avLst/>
          </a:prstGeom>
          <a:noFill/>
        </p:spPr>
      </p:pic>
      <p:sp>
        <p:nvSpPr>
          <p:cNvPr id="98306" name="AutoShape 2" descr="data:image/jpeg;base64,/9j/4AAQSkZJRgABAQAAAQABAAD/2wCEAAkGBhMSERUUExMWFRUVGBcYFxgXGR0ZGhwaFxcYGRcXGBgaHCYfGBojHBgYHy8gIycpLC0sHB4xNTAqNSYrLCkBCQoKDgwOFw8PGCwcHyQqLCwpKSkpKSkpKSwpKSwpKSksKSkpKSkpLCksKSksLCksLCwsLCkpKSkpKSwpLCwsLP/AABEIALEBHQMBIgACEQEDEQH/xAAcAAACAgMBAQAAAAAAAAAAAAAEBQMGAAECBwj/xABCEAABAgMGAwUGAwcDBAMBAAABAhEAAyEEBRIxQVEiYXEGMoGRoRNCscHR8FJy4QcUIzNigvGSorI0Q3PCFlPSFf/EABkBAAMBAQEAAAAAAAAAAAAAAAECAwAEBf/EACURAAICAgMAAQMFAAAAAAAAAAABAhEhQQMSMVEEIkITMmGBkf/aAAwDAQACEQMRAD8A9geNgxqNgRM6DsKjbxzG4IrNvCa8baHd3AoPzQwty1BCsPeanU0iqXsBKlALUFEABiQASncvlCyZfhjbsHtt6UdLkmr/AP5GvWI5F80dSqjcuPHnFft15qUpsJUWdu6CDsM2gCfaSGEzcBKBuWo3pEj0OqLNM7R4piQ9S7NQU0J35/WI7VemMsDUlnLgOd9jT4wFbrtSQhScUtZLlCmB04egGnN4FvFQTMxB0EpJfZVThVsaEO1KGMClo4mqmS5oUHAJpUgNuNMtecWm47QplKngezDhIUrMsU900yeo+cIrtvlK5WFSu7QEJBKXFKuzHKuHaHt1SzMKVe1lTUKd0hgoAvUcT0IALc2eChZPGR37RMwMkgMGSEmgrrrCdFgQZ2BRzyUC9CaEn8WIA8t41MurAoqAUUpyCTiyyoairsXau8Ry7YUrQpQViySlgP8Aa9WasaxUsYYwVY0l0KmLcAAFbJdOqVKyWavViCQxELLXda7M/wDCXOQSK4jR2GScyGd3GjvnEN/pXNmBUpK0qUUIxMQdeInartsDrA3ZbtWqcn2U1ZTMSe8D0qD1zGo2MH0C7JDm4rQCySopcOGJFMSk8QZnxJJhhajMl+9jTUvpTN60yhde9mmJSCkmcpQOEUxO/edtA/UjYvAN23njBQtWB6F/qRUiMGryjdiv9avaoKgsBXCciKEtu2beIiA3mAv2WJQUqrg0IfItUaV/SB7wkplKxyly1uKh2GEVokd411IEcyGVMxmpIBq+tW5frClFFDIWHJVC2uvjuIjVJw93TStIKs0+CWcQDW0V62yVsQ3xHpAKLEp6inPn0rFuVZR+kRm70jKmv0ghsr8m0KkuJSSCQasK7OW6UjizXxMlBIPFizSqozKgWNMQozcqiHy7GPSB1XQk1Ic+Xi/NtIxrQPKsklSkqUCjLCkLYcm2BzyfPPOHlnu1bpLpwHUE10YD3QBRuu8JLTYCww8OY5OeYD+cd3VOmS0FIUSrG+Ek5YWLfi6ZtGEadYZe7VYnk4EsSKgEkAkZB84UWC2MpUsrTiT56O42/SJ7rnz0o4uMbnPxYRxaZyJilJVL9nNzB91W3E1RXrFDmimrTyMErmAkpqktTUbltRB0qduSPSK1c17lSsCgUqSWIINPHXrDybaCACR1FT8IZMnOLWBilUdYoGTOyoS/3WJwYY52qNkxjxkY0YBFGRjRtoUdmwI0Y2IwwQAdvtBSMvp4xWZoUo4gCTVqBstYst4SnFchWkVG8Zy0k1CUjJzR+umUTkdnBlA1skBIxKUHY0ACaZlztzhN2f8AYz5y5iuIoHAnCWcEM34jlDWfYkkErOPGHqfROQHzhXdVqCJwwlxkz4eGmJgAxNMmhDr0QXxfIwqCkqop0khuTZkpOZchqViqzbyW+pTkQaKAqxG4rFo7WWBCiwdKjxYssQqVOKYV8QLNVi1aFPet3rs8x5JJQAFc2HfYci+VWMFIS2FXcJAAUcRUeKhyclnBzc5gc3cQ2l30ySwmpZykMyS+bYU6xUJd5TVLDgH8JPnV8o7M4KCVIITMQap6eQJFcncEbQeoeyLZIviao4UrVzxEP/akYVAnRjWDJa5iShSVJGLCCGxkknJyWcjqfjFUubtQs4kezxAg4kqTwsQQ7juZt45w1st9SeIlCsQZwkjEqrB1VoWU+rQKNaZbFWiYE8U0AKGaQzgBnxAOxNAxGcUu3y5cmcj2VKgqwkmodziOhf4QUvtGZzkpYAAJQkcIDg/3MRllvA0oYlKJYauo1JBBqSwDbJDCvKMFRotN0dqy6UkDCoEuzlPeOWdQX8DBM6XYyKywRlilkkg7kDIxRVTQVEoUzlgQ4KQGIJ5FyeVY3KvtRXkQv2hYbg0FRkTuKGMDqrGF5XdLAXhUZiQ7McCkjmnurB5NlA93WqoZ6AZkbARKi8ZS8gAaknunqAxr/mEki0pROIKqE0fbcNnl6xqHui7WVcNJKoS2BTgZcocShCmkGCMMRoETIgkmceyjpMr71iVI9IlSIahWwOZZ+UKbbKU7JAIergEBusWOYmkIbStis6gfEl+tIDHgxl2ftJUksciTmdc+YroYNnWpeJKkpTNQpIJBAcFxxJ1ZnLVYwh7NWlKFhJPfq3mRpsYs13S6sO4Uhj0JoerwyI8ipt0Dy5ktfel4Fah6imSqO3ifCGUlWKhGw36EPp1gIXQuWp0rKknQ8ShyBV95wbJlsQdnFKMPOv6wyIyprDC5JpWJ0wJKzLjoeWxgpAhkQkdtG4wRkEQijIyMgBNtGNGRkEwLeS2lqOZAii3iSFFyeKo+LGPQLRKCklJyMUe+QA4AxNucw75tT4RKZ2/TP0rUy0mXMUg1IIwkBLigDcW3KuUB3ukFCikpMxP8wI6hlFBHDWjjVolvUJW4DBRZSVM4KksCCdHABhZ+9ELxTEcQBTiT3VJIZiNPV9oVHUdS74Va0+yX/OTSWoO6kjNJcviG+sCWq9yZaSlwpACFgt3wjArqFgJO78xAK5IC8ctQfPiFH5pNH2ahbSGEy3C3BjJSZ44VFAwlTDQgsSdAd4Ynb8AU+zLrQW4CrAaMosARsOJ6U4fCB1KxkkpZYq4OfhE8uUlZSiuJIUkg0JGgI3B0hGCQxS6Xy/zDCSfUPnW1RACiopGgYeZ67xibQtaVKSGCQXSg1A/Ep8w1H0q7QMq0FWeerj1g6zylJaYlSh+FQDFJc7HIjTWsYF2cS5n9RGTPTR6Ea+MWSxSZi0EJxF9SAsEV1BJcl6FmgVVgTNZSSELauEcBLVUBmly4iW7rkWXC7RIQjQ4xizJDDDUht6eJEK8llg4tFmmGWU5GhJLUphGIigV3ywNAQIXXbbgiYyhQkJLUSUq11qDUFswKxYjYE4g6/aUJxYsT4QSwAyz+3hZ2jlJSJS0seIoIAoQECvNyFGAaS2QJmgKUA7tR8iRpvlXqICQQVDEwrU0ppuzZRPOlgKcEYTVwdXf5AeEBy0OVOQSdTUMa789YIrbLTcV7AL9mVpUcwXBO7Rc7PNcDWPJrHYv4svCAFBQNORBJ6R6ld8s4XPWsK8DptrIzT8PnEyEwkm3uApga5ZU6QRIvRf8A9ZI3GsAFMcJDRKlUAIt+6FAdKQXKnpIdJeGsRpnS10iq3vfCJa8K2wqBSX02flFinTavFL7ZhAQVkB8vT9YDHgqIlzeJBGgzSqhYmtM9MmiwWPtPNRXhU1S6WcbvTn8Y8zshxoKgGYVqGcAd19Ytt2zFS5SgolTpGde8QCQK7t1MbwbElk9Quq/UTUAg6FwcwQWPNn1g+YkFiKh/KKtd9mShSQEZswz3bPYt6bRaZWVfHrrFE7ODkiovBuWyhlWJ0piOWiJRDI55G4yMjIICEmNiNwLapKhxS+8NND+sDwZBRMZAthtyZqXHiOYziYKYsfCMmZpp0dTRwnoY85vNf8XAlqGoxV5ECvSsejk0jzztHc7klKSVpJBbMh3T5hq8oSZ1/TPLFhsZSs4gCDRaWryWhxmCx11hFfszCdAmpFMtHiw2maShLk4myqSw3YmsIrZKEwYCMWIskue84ZstwKUrCI7BFIt/uzAcKnZSWLH8vvA0py3EObx9kpImyQgYUhKsIGJ6YkkZ7kHPTaALRchBCKnEhwC3eFSH0qD6QBb5QkhLKfEhJUGw8Wfhl5iG9J216TTbeFTAvKYku6dcNSFbhgavCy2yA5INCXB65j4xsT8QdhiSMx7yTueVR48oDM0u2hy+WXQwxOTv04mTADkGdw3zMM7BaCkYSCpK6As5HP4Ok0IY0IeFK1g0NDrUwTItzJYjEkMcJ2+VKaRhYvI7ElRHCjGB+CpA3UkspJB0ZucdoZSaoT1Ua7VD0EKpM4JNAQBkrES4qaDME6+O0SzpxmSxMmVKmwg6JBIzeoU2f9POFLKWBvd1VniC1MkcNQlPIQV2os6fZJZVEqOHKpoH6AAgdecBypipaAlLBSg6iWBA0AbJ/NusavC1kSwGClqIqqu1BpSBsfWQNE8pptQuKUZ/Qg+HKOJqUkBUuhNCnKj1I3zryY0jHxTJgPE/PVIGzVfWORaAKBPvB3z12zrTekMTHvZmwuoKNf0+zF4m0SB99YR9mJDJc615Q3tc8B30zibLUAXlY/aIZvqNlJOheF9kt9ok8Kk+2AyKaKYfiSdelIf2aaFVDER2bCk5gRkZ1sHsHaBaywkLAGpUkZjQOYcyrU+jdYGlWMJFPSJlrCQ8YRpMy0zmqTFA7X272hwJqBU+jwf2q7UiUktr5npyihC/lueEKJfXyHlDJXkWUksMfXJYUFYFGlkqL5Fi9fFQHpD+7lJlSwjFjJIIzDuXRU9RUQo7NWcqlTWqS4bUhBClgcyFGCrPOKko2IGh97LPbVozHij0y5j7QS5lCAlvGic8tz5Q+0aKv2UnBCjLejBShoMTMRo+IesWpUqrg1h4+HDy4lk7lBmiYGOJaGjsQ6OZm4wCMjGjCkcZESLQCY7UpoFj0JL4s65Kvbyg4/7iRt+IDcQfZLamcgEHMODBgUDFPtqVWGfSkiaXH9KtR0hfMl4/eur9LTNn4Ul9IBKUqSmYc1JI5HNniT24nIIBZTeFcoCROw2RRUCPZ43ADnhJJpmaRmGKr/Ss37YFIliaitWUNGeitwwofAwoVLBXhll1EY8JbC70fV6P5RdbsVizS6FpBD5KCh9N4qXaa6TZJwnS3MsJ4Rm5JTjSTmTgyzy5ROjsjP8AEQ9q7SUTfaIyBcDIpA0I1D0cdIqt62srShRDFTk1HFhJYZlsySOkXa+U+0lgoBWCHckBnzyDjJjFNt10KUACXwu3J8w7PDRF5E9AH7+cISZYIA1Knrmweng0YUjC4NCHY0qR1z6RF+7qBZ321LtRo3xJ0fd9eW8MQt7I1pFXryiSSl6bNno+Z6ZRyJFCQ7DMZM+QPKOMHpm1flBNYws6ggcQDOcwC58dCCzwXKnYpicWFR1wgNwjLkAGAgWTKTgplU0o29PpHdgWEKJJoEqrzUGHjU06QpVYwNb1tRSzDFU0OigwrvUM42O0BypyiHJdaqPsKuWy1PlEVrvEM5ZzVzXmWrVy8dWJZwlR7xBDMMi7htCUumm52jUHtbwDWBKkrJFXOEa95Jz83ia6k4gC2JSVYVA5mrhugAz5xMAUAKLu5LP8PMwJJKpU72iDhJchTOGOhGUb03lF1u/tCmWMOApIzCvg8Ezr3x0KkB9qn1MV+R2h4U+0loPFiUpCmc+TiucLLwvoLYJSE1US1c3YORoGhaK90lZbrLeglnN9/vKH1mvlCg6SGp18RHlNispUoBCHUWYq+I5RZUXAQAFzgg5t+pZ4FUBS7aLpMv6UnNQhXe3aVIQS4ZvHwit2u4mBULUCdgAfCiukKp92igmlRILtVg7CoYtnzg0Z40J71tq58wliQHYct+pgaxSCVJHOr8iIt9iuhDfw3U+ufkRQwJb+zSwrEmhVXkeuxNIa0RfE/S3WS6yEj2a2IdaTqXZvQQVZpHt5YXhGKWalLh3OF9nBpXSFV13sUYULHElQFKMEqyIzG1douF0ISlMw0/iYS3g6i3UCJl26Vh9w2PAConWumej/AHpFlkKcbkZdIT2ABSCXcOz9BVoa2RYIDZbxSJw8zu2FJiURwI2DFDlZ1GxGhGwYwBPeKSkYgaa/X7brHdjvAEMo+On6R3KtAUMJ2rFbvyWqzKS1Uq7p2bMHc5eEI8HZCPb7X6PbeDLGMLATqDl9YFNplWtCpS0nKhyL6KSNIDu22C0S1SVKckOkncMRnCeyzzLWCCQUmvga/CF7FFx62jqwXiZExUhZOOWeGjONDs0OLvvMTJi5SvfSSPCh9CIB7Y2dM+XLWkhMwVQvmM0HcRWrpvoulbcclTLTq1QoeIgeFevZXsstwWzDJTKV35JMo/2ZeaWMMLVJROQULDg+h0I9YqXbG2mzTUWpDmVNZM1tCKy5n/qYbXPeompC0kEGC2LV5QotNg9mkyrRKUakomIBUk9KFjyO8Ib7uxcjjU6pbYXCS7nLEGoeerR6jNms3P4QB+8pchQzGWYI+94FjqbaPK5NqJ9mtMsjUMKIdyCS3ePPSEt8SsKmz+GZ4a1fKnOPXb3ugLWJkpaZawGY91QbKmXkQ3KKbf3Yq0rCpmGUCB3ZaiX51Ttp5QUxZZRQv3ihSAKnV89MjpHDEtxDoH+EET7GtBZiSNgSfGlPKBFKP4Xbl8YdEHgISgg/hfJ6P15dYIWcKCVEElylsho4G7hoCTZ3NdM/DntEqQVEPkKACp6BI6k+MAybOpacRc1qKmvhzhtYBVRVmadTo584jkXYSwUMLhwlw9dVHSHCbvEuXil1VkS9QaabQLLwhRFfctKsBQXYYVa5aRxLkBq7QNjSEniwqKm4shq/R46mWxUsATUEPkoVSfEQB7Rk+Qnb0z+kQWayhUxWIcEsYlNrqB6ROhPtah2cjZzy3bWGKbKyFtmopHlp8IFg63ky4JalzsbVUlxSgfLoAPukOzYEJGJRJz/uNM+VRSJbOEykrJHdIQkbho6kkKnpSqgGE7u5cjzHrCvJRKjufY6nCAGpn6q58o5u7sstagFFABFMLlRevEDTV6nrtDmbYnUWDl9cg7uevSGFjSZYIJKyxDgMA+mZ0gglICsHZ9aPagJyCVytHw1KabZQdauz2McSGBIY6iubjwg+zzl40kBkpBBJYUyJ9B6Q3KBNlkKyPLxgpHPLllEpt4di/arUQrDNl5KbMFNHyfaFl3m0SVJTODkEh2oAG1HI8h1j02TKoHqQGJ1Lbwsv3s6m0YSCQtORGxzEM4ix+ozUju67CEyQnqWPpEllUUnCQc35F/pk0CSbd7JKQvICpOYYa/e0N7POStIIyOXxgojO03ZuXPGUTCBFyCFOGYs++fwglA84Yk0tHYjoRyI3BEZXVz2Gba7UGvlygKbeSJoMqdkrI6pOiusQ2y0VbQ59BkPGF14yCoYkd4ZddvGIWemoIFBXZp/s1GoqlQyINQQ8G37VaZoFJgLjZYYKHwPiYDt0z95somJ/mSeIZPhB/iSvDPwgm7ZgtFnKNSPaIb8SQHA6h4A97f8AZkpZmSVy/eDrl/mSKjxqIp14TyFCejMBpg3FWVlmIe2W0kEEUOf6+uUVy+J/s5ymolTqHjGWR6osd02mXbLMqzTC4Ulgf6dC+6TFU7IXsbFal2ScWZTAnJx8lBj1gOyXn+6TkrT/ACif9L5gtodIP/aPYBNlyrbLzJwqIO3dPhD1ojL5R6b+8hQ3+6REpLhiHEeYdm+26gEomHkFHwYK26xekX6huI4Tz+rQtUPGmsAd6Sp0tzJrXI6fWBrP2gtaaKlIUHNXKTn4wdab6Q1FA9C/lCa120qyy+8oBSrHEq9Jy3PsQ35w56MnKI7dcUuaMSpYBOoLHxIZ4NuyUcKQzOAWb6xLei8KKBowH8FMnSJMhWFEpJLVKuL4xEucW4leA4U8nAAyELu0i1KKyksRkKjrAV1TiSxJL1S+47yG3aoh0hXJJ0attveYAn3XfnoY1KvOZL7qqDhb1S9a7QHPqrf5+fKMWlxzZvEVEGiHZ3YRMvhE0cctlbpPoQaRxYreTwA4kmjEtQVLgvkHrCyV39GNfMQVcrInYjkEv4mgrBqhVNtot9msYSkABgz/AH4edIYyRwO1QaPmSTTq30iOySCtKSzlVQNK6kbUhoi7QkejtQAipPjXziTO1eEQl4kpzLn/AI5k0rr5wws134pmNnZ250AfpBdmu/FgRoEhzTJ6+cOJVlOZICQKN955RkK5JGWJAaor1p+hgkWlIo3r9YgQgGhflSkS+yA1HUp/SGogydacQoB0zckEgbDLaHcpHCxo4D9eUV6RML0ydyo5OKN8YdoVjQ6Sx0flyhkQ5UT2ZVK0OsTJELRaSDh109YNlzoeyEogN6WRwSAOdHoaGObKvBgSkcJBozNh05QyWAQxhP8AvaZc7Ao97LYUzhfCkG5RoaBT1jiesgOXAcNhrq1Y4nS1M6Q5pq1OUaxiWjCohJOWIuaHOmcMJS0SSprZ05CviaekTCa4cMobwgvu9lSZExaJrrwkoTgJBLbJED3D20lzJQOJPPRjqG0rA7DfpNq0K56mrqWf6R2FU+/v78YItcrT7zhcFMfrWIs9FO0CoPsJxUGwzC52C2z6KCfPrEF2TDJnrQksEqxo/KokgNyqPCGVolYhXX78/vaEs+YykKPeQcCtOFQb4h41hpMnvdHs5ysPdVxp6Kct5uITXtdZtC5aEkAqLOaABnL+Rh7fSXQg6pKhnoS4+cJLwlFcs4CUqTUMWfOhIOrxg+xJv/i1jRLMuYZs0kVUDhA6CvrAF9plpsqbNJChLQcTqOJRUdSdMtIGsvaMKOBTomZFJ16HURudMfP7/WDkVKL8KXPlYOIZajY6wxsV54mSVONP1ia32RgTVi33/mK9YbAqatk6ZnYPFDlzCWC2qWaUY8swYa2S+BQTQx/Ecj1bKEybFNQzYSAPed/PeJEy5yhkgDJnc/AQtHQm0elXZeCJxdKgQAHAOX3vA991TzIpHntklTpU0LSvCsZBsIUOozBbJUW2XfSVoZUspmNlmDTMHXpCsaNtlWveVozvQjk9esAWeQ5LGuYP9Sahm3DCHF4WUsSzkVI94HQgwqsaqkZvUdUnIeENEWSyBTQDMJGtR5YvmR4CJJsnhfZj5U+DRu0n+ISMqK8Hf5mDpMhxyZutCPkILJpWxTYLnVOtCZaaVU6tkpqSfA+sXi77isykmWiUDstQClEjIl8ughd2bsRONQzmCXLfYZqPoIsMhUrFglJUcKmUsKapOQDF/hCt2UhBJWRXXJUElKnxVClcgwptSgixJluEgg7saluZjSLIlMwFqKqNnhlLkM+5Ofy+cKM2ZIltkKmpOXQPq0TJQT4fbxuWBBKECGRJsHwmOGb/ABnBjCIZgaCL2JJKMXfLJGkMpdtAoGYfdISi0Ec+RiWVNcjhbxf4wbElCxzMQCXB0rzMQAlKwNPrGSlgZkBhlT5ZRuZO4cTVYUPM0EElVYC0zM+sIe0EpMyYhJUymLf1VyI28Whku1hKHOo+Iip3t2gUlRwmUnCkcSzXegGQgPwfig+1j+y3iEMklR0cFwOp+gjhM9QVVKA+pOLxfYxUEX3iqpa1DTCkgH+4gvDiwW9JIwgf3EeZELZZ8aRvtGkzOIlJSkFIKeEYi1N1EwpuC6UqEwKklZSrNboNa91OWuZPhFwTdSZgKp6hhLPLo2pAOxrpWGdnmAJGBKUJAAGKhYctoPUR83VUkJbfZ26ff0hHakYSxqM4svthMHX9AYT3lZCQRkdOrD6wsinG9MAxNXTr8YWXpJcE7jCeX4T4GCZVpALHMfH7+EbtUkFLjX7ptlCl6oDnTsckHUhJ6EPAUhfSuXi31jdhn/winVKiIjTmMvpBGQjvu6krJGR7yVDQ/ekQXNawQUTBxooX9G5GHV5S3SCKEfo8VS/h3ZiCy00caiHWSM/tfYY3ypUwBIfiLBvdejmJrou1MoYU7uonMsPmWpAXZ2xzJn8VdHonxzVFlkSUipGTqyOSaAQGNFdvuIRZi+57r5ZuSYnk2UZsHYgcxq7ZO0SqDGuYAH9yny8I2CMk6nC+wTmfSFKG7DYgrKo/Aoa7PmN4M/dE1DO2aT3knQg7RDZpwcGjksPyjMmDbQoKAUHBFHGY8NRAAJb0swCXdx7qhmk/1Dzio2cYZigc3fyor0i4W+aSTkFEad1Y35FnimT2TOU2ih5KDN4Q8SXJojWr+Irx+D+UN05Pt68QPzhCVvN8vgzw2E2gy5+KQaeUMycH6WXsjNAExGa0qxAHUPhPxENv/wCAqXaJARj9ktSivDkOEqzFQCYptkvFVnmompGIpKnG6cAcHbcHePTLi7RWe1AGQsn8SSCCkkOytH6QjRRz0GewyDZZQXKk5RLLk1idMuDRJzBjZo6NNYknpIFCx8/jCa13nOSWSmXN3TiMtfg7g+LdYJv3DQzKRpSqRUZfbazleBSl2eYCxROThryUHQfOLBZLWSM3B1G0AKjsIIjEpzjPac4wzRBCTyJjaO8d2u2ABycIFSSWHNycqQsnXmlDknKPOe0HaGbeM32Ul0yUFiXbGfxFtBoN6xrFcCw3z2wM9YTKrLDhJyejEl8hyhZaEVTMWlxjClDC7JT7x5Qyuns8JEvGpNAGxTOBI6Ymcksw1LRbrHZ5CghK5aWOpJxBWh2MDZbsorCEdz38kqeUQRRmyfX5eUW2XbJExSVrlJxjJRSHHRWcVbtH2QXJJnyAVNVkh3OhWnJh+JIhLdfbhHtBLnjAoUcVT4nMHlB8JSUORWj1aVZJTBtC4ck1Otc4kEhH2f1iqSLelZdKnTyMTItB3z5wexB8D+QMTFILj7yPygtSxMTz/wA/No1aJNCPvVvlC5UxUtVMn+/hCHT6B3rY3dQzGfP7rANhtz8Cs/v1y84fTpgUlx96fI+cV687MysSaEZ84UtF4yL50oypyx7q+IfP4RHMLffpBF6rxISvUUfq2fpAS5r6mnOCOjJ6+A+Pwiv3TdBnrVMX/LSSw/Ex30DwzLzFmWKANiPXTxhwhASAgBhiw8mTt6wboRpSZyoBIYNwhm5qag3YRGGcp5hPgOJcTJlnvGvverJEcJkEUJqeH/VVZ+UAY0mYaHqvxVRAjQHujkgfFao7xVBOQJV4JACOlY4mOnwSEjXimZ/OMY2VCpHvcCOmpgiXaCajXhQNGFSTuIFtSmS6c+4nLxPrEdmtHEwLAMgHkKqMYBzb1BWoofEHQiKVesz+MrQ4QTs4evjFuvSaAHAYZJH4hqT61iiW20YpqlPoB97xSJz87pG5Ux1k7H5wfIn1Z9vQkP6wqQWD5Z/URLZpvFDUQjIfTjwvnRX/AB/WLh+yKSnDOVV8aQens0t8TFEVPdB/Kr4NF2/ZLPD2lP8AUg/7W+UI/Ct5PUpSIlBEDy5rCNKtEGybjZ1PGsIbysCVF9RkQSCPEZQReN9IQOJQEI518rWWQkt+IuB9TCSZfjgwWfdoWWmHHzUAafGHl0WUS0MAwAoBGrsskxSSaFqEfT9YYTJDJBD18G3gDyeitdoO0gkB2JOiU5mK1J7dEq/iBUo6CYGHLiFIe3pcMyfPKUS1TN2HCHahJoInun9k4WXtEwhA/wC3LU4z95RDAUyDwyjYs5qGyG6kTrclaJYS2EjHXCHBYjc55bRduyvYWRYUJYY5gDFavXCPdrDWx+zSMMlIZhVLYWFAH1YBqQQZjAnP7yH6w8Y0cfJyyn/BDelmRNlLRMSClSSCDtm5Pux5vZyqzqCFTFKkPwLVQA7VOIpbImH3antFhSsBOJgVAe7wvVvfqMyyRo8LpNxItEoLWRMmKHeJPUBJBZIHKEkzo4Y9FbLJYb2UBm45xDed22S08U6Qgr/GAyv9QYxTZF0W2ykiRN9ogGsqdVtWSrMQdI7YgHDaZMyQr8TFcumuNOXiIKZnx5tB8v8AZdYlnEmbPQdkzGb0f1jS/wBnxQWReE4J2LK9TDGw3lJmJCkTpZB1C0/WkSi1oc/xEf60/WCJUk/SQq3++79DAdqk6/en1hjMqPvX/ML7SrPn83+o8oVlIilasBfQ/pAV7zcKkHQloY2tDg7Qivma9nJ/AQfIsfjCbOhEd4pAkKauvlUD0EVm13gUppUlmD76ZQ1FuC5ZDuCPiC5eKrYLR7SYFKySCBXMsIdIWcqotF3S/ZoBNSVJKj1H6wZLmVfI4lfCJ7m7IWm0jGoeylEBsdFFtQMwMos0nsWlPvoLv7rn1MBpm/Uiity1CgpTD4MCqNTxR20/3TIs57HU4lp6gEFm67QLbOzkxNUALY8IGh/EoHM8t4FMK5IvZW2Ds+qUeCRiVTqI0qYGBU1cU0vsmiYJtd0zUYv4cxkggKwkupZGJVB1hfMSVKwAK41hAAFSmWKgDUkmMNZHMm8Ncwkf611ekL5cwJU2jM/IGumppFyk/s/nKRjmTEy1FWLCQVF2YYiKOBpWIrJ+y9WLFPnjCNJYdR/uVlVzkYZIm+SJTu0FtaWpR2OEPRKWauxJakUTGTnHvd6fstsk6WUibNQVMXxJWS2Tpw5dCIqiP2HrSo47TR6YJZJI3OIivR4dYOXkb5Hg81C6c6fSGV29n7RNAIQQnc/TOPVLo/ZVZpHEv2k1W54Q3ROUPUXShNEJIApv6mA38Bhxr1s8lT2UmM3Ec3ow01i2/s8uoyDNUffIGf4dX8Ys1ruczJS5aQUqUlgcm8TzaJLFcKpSEJCQGApiGgrCWzoSghoZnDCy97yKEUck5bQZ+6LZqJGhURrpEKrvVyUNCmvxEYVdU8lQ/wDjs6YPaoVhnEuHqk/0EHSH1zS58xLTrMZKhmcScBG6a4gOoh7Il4OR5t6DWJVzRXRiASz1fupGqqVNdoyNKb0K0XKsl8YQk1dBOItscvjDyVZWbEXbVRq+7fRMQ+1Y5FJOQHFMNA9dPBo7/eCKYgg7IGOb45t5QyRKUpMLKVasE/1cCW/L3lNzIEbVLKvdK6UK+CWNuH9IGCilTkJlk+8o45h8APnTaDEO2Rp780t1ZP8AiGIMyXKPvFwK5YUDoM1bVpyiW0r4SM3GTV6gGgHXxjuZMDPs1T5UGnWBVIYl2O4O26y+WyR4wWBZyILwulJDmrmr1BOw1mK590bQkF2zJRxSlYQGBSolgHyxCpV/SAQIudqAKXBLEBjTEQfdQNAYWKs5JACWUPd91AO+6jCNHXxzxkUWO8XIE1KpS1GgmEOrmDkfSHSbM+mcC22y4VAJlpmLABK1mgf8IALnm1IT2tF4FxLmS5e+FJJ/30H+mB4P74PplxyTUykPzSPi0aTdEn/65f8ApED3ZJtoYzVoUNTgAP8AtIEM/wB3mnIhvywSbdbO0ZeH0hdadY3GQGaHoHN7piq2n+TP/Kv5RkZCbOleMq11/wAvzgbsN/1Mj/zD4iMjIrohL2J9HzNYh2jIyCcqNLz8YXzu8PD5xkZAY0Q+V8hCyd/1cjpM/wCMZGQGOtjG05eIiBWsZGQRYgtxd9fj8YItveMZGRg/kDzdIlTmOh+EZGQBtGWfvmN2H+ZM6RkZDAZD/wB5PT6xl55eHzjIyFYV+4XyMv7YIlZyOioyMgIZhl3/AMyd+X6xz2Z7szqYyMhkTezu7v8AqVdPrB9rzR+f6RkZBEfpPP7w/N/6mALf/JP/AJB/zjIyCxIhM/8AmDoPhCVPcX+Y/ERuMhCsAmwfzz+QfKO7Z3z1HwjIyMPsKHyEF2fWMjIcgz//2Q=="/>
          <p:cNvSpPr>
            <a:spLocks noChangeAspect="1" noChangeArrowheads="1"/>
          </p:cNvSpPr>
          <p:nvPr/>
        </p:nvSpPr>
        <p:spPr bwMode="auto">
          <a:xfrm>
            <a:off x="155575" y="-808038"/>
            <a:ext cx="2714625" cy="16859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8308" name="AutoShape 4" descr="data:image/jpeg;base64,/9j/4AAQSkZJRgABAQAAAQABAAD/2wCEAAkGBhMSERUUExMWFRUVGBcYFxgXGR0ZGhwaFxcYGRcXGBgaHCYfGBojHBgYHy8gIycpLC0sHB4xNTAqNSYrLCkBCQoKDgwOFw8PGCwcHyQqLCwpKSkpKSkpKSwpKSwpKSksKSkpKSkpLCksKSksLCksLCwsLCkpKSkpKSwpLCwsLP/AABEIALEBHQMBIgACEQEDEQH/xAAcAAACAgMBAQAAAAAAAAAAAAAEBQMGAAECBwj/xABCEAABAgMGAwUGAwcDBAMBAAABAhEAAyEEBRIxQVEiYXEGMoGRoRNCscHR8FJy4QcUIzNigvGSorI0Q3PCFlPSFf/EABkBAAMBAQEAAAAAAAAAAAAAAAECAwAEBf/EACURAAICAgMAAQMFAAAAAAAAAAABAhEhQQMSMVEEIkITMmGBkf/aAAwDAQACEQMRAD8A9geNgxqNgRM6DsKjbxzG4IrNvCa8baHd3AoPzQwty1BCsPeanU0iqXsBKlALUFEABiQASncvlCyZfhjbsHtt6UdLkmr/AP5GvWI5F80dSqjcuPHnFft15qUpsJUWdu6CDsM2gCfaSGEzcBKBuWo3pEj0OqLNM7R4piQ9S7NQU0J35/WI7VemMsDUlnLgOd9jT4wFbrtSQhScUtZLlCmB04egGnN4FvFQTMxB0EpJfZVThVsaEO1KGMClo4mqmS5oUHAJpUgNuNMtecWm47QplKngezDhIUrMsU900yeo+cIrtvlK5WFSu7QEJBKXFKuzHKuHaHt1SzMKVe1lTUKd0hgoAvUcT0IALc2eChZPGR37RMwMkgMGSEmgrrrCdFgQZ2BRzyUC9CaEn8WIA8t41MurAoqAUUpyCTiyyoairsXau8Ry7YUrQpQViySlgP8Aa9WasaxUsYYwVY0l0KmLcAAFbJdOqVKyWavViCQxELLXda7M/wDCXOQSK4jR2GScyGd3GjvnEN/pXNmBUpK0qUUIxMQdeInartsDrA3ZbtWqcn2U1ZTMSe8D0qD1zGo2MH0C7JDm4rQCySopcOGJFMSk8QZnxJJhhajMl+9jTUvpTN60yhde9mmJSCkmcpQOEUxO/edtA/UjYvAN23njBQtWB6F/qRUiMGryjdiv9avaoKgsBXCciKEtu2beIiA3mAv2WJQUqrg0IfItUaV/SB7wkplKxyly1uKh2GEVokd411IEcyGVMxmpIBq+tW5frClFFDIWHJVC2uvjuIjVJw93TStIKs0+CWcQDW0V62yVsQ3xHpAKLEp6inPn0rFuVZR+kRm70jKmv0ghsr8m0KkuJSSCQasK7OW6UjizXxMlBIPFizSqozKgWNMQozcqiHy7GPSB1XQk1Ic+Xi/NtIxrQPKsklSkqUCjLCkLYcm2BzyfPPOHlnu1bpLpwHUE10YD3QBRuu8JLTYCww8OY5OeYD+cd3VOmS0FIUSrG+Ek5YWLfi6ZtGEadYZe7VYnk4EsSKgEkAkZB84UWC2MpUsrTiT56O42/SJ7rnz0o4uMbnPxYRxaZyJilJVL9nNzB91W3E1RXrFDmimrTyMErmAkpqktTUbltRB0qduSPSK1c17lSsCgUqSWIINPHXrDybaCACR1FT8IZMnOLWBilUdYoGTOyoS/3WJwYY52qNkxjxkY0YBFGRjRtoUdmwI0Y2IwwQAdvtBSMvp4xWZoUo4gCTVqBstYst4SnFchWkVG8Zy0k1CUjJzR+umUTkdnBlA1skBIxKUHY0ACaZlztzhN2f8AYz5y5iuIoHAnCWcEM34jlDWfYkkErOPGHqfROQHzhXdVqCJwwlxkz4eGmJgAxNMmhDr0QXxfIwqCkqop0khuTZkpOZchqViqzbyW+pTkQaKAqxG4rFo7WWBCiwdKjxYssQqVOKYV8QLNVi1aFPet3rs8x5JJQAFc2HfYci+VWMFIS2FXcJAAUcRUeKhyclnBzc5gc3cQ2l30ySwmpZykMyS+bYU6xUJd5TVLDgH8JPnV8o7M4KCVIITMQap6eQJFcncEbQeoeyLZIviao4UrVzxEP/akYVAnRjWDJa5iShSVJGLCCGxkknJyWcjqfjFUubtQs4kezxAg4kqTwsQQ7juZt45w1st9SeIlCsQZwkjEqrB1VoWU+rQKNaZbFWiYE8U0AKGaQzgBnxAOxNAxGcUu3y5cmcj2VKgqwkmodziOhf4QUvtGZzkpYAAJQkcIDg/3MRllvA0oYlKJYauo1JBBqSwDbJDCvKMFRotN0dqy6UkDCoEuzlPeOWdQX8DBM6XYyKywRlilkkg7kDIxRVTQVEoUzlgQ4KQGIJ5FyeVY3KvtRXkQv2hYbg0FRkTuKGMDqrGF5XdLAXhUZiQ7McCkjmnurB5NlA93WqoZ6AZkbARKi8ZS8gAaknunqAxr/mEki0pROIKqE0fbcNnl6xqHui7WVcNJKoS2BTgZcocShCmkGCMMRoETIgkmceyjpMr71iVI9IlSIahWwOZZ+UKbbKU7JAIergEBusWOYmkIbStis6gfEl+tIDHgxl2ftJUksciTmdc+YroYNnWpeJKkpTNQpIJBAcFxxJ1ZnLVYwh7NWlKFhJPfq3mRpsYs13S6sO4Uhj0JoerwyI8ipt0Dy5ktfel4Fah6imSqO3ifCGUlWKhGw36EPp1gIXQuWp0rKknQ8ShyBV95wbJlsQdnFKMPOv6wyIyprDC5JpWJ0wJKzLjoeWxgpAhkQkdtG4wRkEQijIyMgBNtGNGRkEwLeS2lqOZAii3iSFFyeKo+LGPQLRKCklJyMUe+QA4AxNucw75tT4RKZ2/TP0rUy0mXMUg1IIwkBLigDcW3KuUB3ukFCikpMxP8wI6hlFBHDWjjVolvUJW4DBRZSVM4KksCCdHABhZ+9ELxTEcQBTiT3VJIZiNPV9oVHUdS74Va0+yX/OTSWoO6kjNJcviG+sCWq9yZaSlwpACFgt3wjArqFgJO78xAK5IC8ctQfPiFH5pNH2ahbSGEy3C3BjJSZ44VFAwlTDQgsSdAd4Ynb8AU+zLrQW4CrAaMosARsOJ6U4fCB1KxkkpZYq4OfhE8uUlZSiuJIUkg0JGgI3B0hGCQxS6Xy/zDCSfUPnW1RACiopGgYeZ67xibQtaVKSGCQXSg1A/Ep8w1H0q7QMq0FWeerj1g6zylJaYlSh+FQDFJc7HIjTWsYF2cS5n9RGTPTR6Ea+MWSxSZi0EJxF9SAsEV1BJcl6FmgVVgTNZSSELauEcBLVUBmly4iW7rkWXC7RIQjQ4xizJDDDUht6eJEK8llg4tFmmGWU5GhJLUphGIigV3ywNAQIXXbbgiYyhQkJLUSUq11qDUFswKxYjYE4g6/aUJxYsT4QSwAyz+3hZ2jlJSJS0seIoIAoQECvNyFGAaS2QJmgKUA7tR8iRpvlXqICQQVDEwrU0ppuzZRPOlgKcEYTVwdXf5AeEBy0OVOQSdTUMa789YIrbLTcV7AL9mVpUcwXBO7Rc7PNcDWPJrHYv4svCAFBQNORBJ6R6ld8s4XPWsK8DptrIzT8PnEyEwkm3uApga5ZU6QRIvRf8A9ZI3GsAFMcJDRKlUAIt+6FAdKQXKnpIdJeGsRpnS10iq3vfCJa8K2wqBSX02flFinTavFL7ZhAQVkB8vT9YDHgqIlzeJBGgzSqhYmtM9MmiwWPtPNRXhU1S6WcbvTn8Y8zshxoKgGYVqGcAd19Ytt2zFS5SgolTpGde8QCQK7t1MbwbElk9Quq/UTUAg6FwcwQWPNn1g+YkFiKh/KKtd9mShSQEZswz3bPYt6bRaZWVfHrrFE7ODkiovBuWyhlWJ0piOWiJRDI55G4yMjIICEmNiNwLapKhxS+8NND+sDwZBRMZAthtyZqXHiOYziYKYsfCMmZpp0dTRwnoY85vNf8XAlqGoxV5ECvSsejk0jzztHc7klKSVpJBbMh3T5hq8oSZ1/TPLFhsZSs4gCDRaWryWhxmCx11hFfszCdAmpFMtHiw2maShLk4myqSw3YmsIrZKEwYCMWIskue84ZstwKUrCI7BFIt/uzAcKnZSWLH8vvA0py3EObx9kpImyQgYUhKsIGJ6YkkZ7kHPTaALRchBCKnEhwC3eFSH0qD6QBb5QkhLKfEhJUGw8Wfhl5iG9J216TTbeFTAvKYku6dcNSFbhgavCy2yA5INCXB65j4xsT8QdhiSMx7yTueVR48oDM0u2hy+WXQwxOTv04mTADkGdw3zMM7BaCkYSCpK6As5HP4Ok0IY0IeFK1g0NDrUwTItzJYjEkMcJ2+VKaRhYvI7ElRHCjGB+CpA3UkspJB0ZucdoZSaoT1Ua7VD0EKpM4JNAQBkrES4qaDME6+O0SzpxmSxMmVKmwg6JBIzeoU2f9POFLKWBvd1VniC1MkcNQlPIQV2os6fZJZVEqOHKpoH6AAgdecBypipaAlLBSg6iWBA0AbJ/NusavC1kSwGClqIqqu1BpSBsfWQNE8pptQuKUZ/Qg+HKOJqUkBUuhNCnKj1I3zryY0jHxTJgPE/PVIGzVfWORaAKBPvB3z12zrTekMTHvZmwuoKNf0+zF4m0SB99YR9mJDJc615Q3tc8B30zibLUAXlY/aIZvqNlJOheF9kt9ok8Kk+2AyKaKYfiSdelIf2aaFVDER2bCk5gRkZ1sHsHaBaywkLAGpUkZjQOYcyrU+jdYGlWMJFPSJlrCQ8YRpMy0zmqTFA7X272hwJqBU+jwf2q7UiUktr5npyihC/lueEKJfXyHlDJXkWUksMfXJYUFYFGlkqL5Fi9fFQHpD+7lJlSwjFjJIIzDuXRU9RUQo7NWcqlTWqS4bUhBClgcyFGCrPOKko2IGh97LPbVozHij0y5j7QS5lCAlvGic8tz5Q+0aKv2UnBCjLejBShoMTMRo+IesWpUqrg1h4+HDy4lk7lBmiYGOJaGjsQ6OZm4wCMjGjCkcZESLQCY7UpoFj0JL4s65Kvbyg4/7iRt+IDcQfZLamcgEHMODBgUDFPtqVWGfSkiaXH9KtR0hfMl4/eur9LTNn4Ul9IBKUqSmYc1JI5HNniT24nIIBZTeFcoCROw2RRUCPZ43ADnhJJpmaRmGKr/Ss37YFIliaitWUNGeitwwofAwoVLBXhll1EY8JbC70fV6P5RdbsVizS6FpBD5KCh9N4qXaa6TZJwnS3MsJ4Rm5JTjSTmTgyzy5ROjsjP8AEQ9q7SUTfaIyBcDIpA0I1D0cdIqt62srShRDFTk1HFhJYZlsySOkXa+U+0lgoBWCHckBnzyDjJjFNt10KUACXwu3J8w7PDRF5E9AH7+cISZYIA1Knrmweng0YUjC4NCHY0qR1z6RF+7qBZ321LtRo3xJ0fd9eW8MQt7I1pFXryiSSl6bNno+Z6ZRyJFCQ7DMZM+QPKOMHpm1flBNYws6ggcQDOcwC58dCCzwXKnYpicWFR1wgNwjLkAGAgWTKTgplU0o29PpHdgWEKJJoEqrzUGHjU06QpVYwNb1tRSzDFU0OigwrvUM42O0BypyiHJdaqPsKuWy1PlEVrvEM5ZzVzXmWrVy8dWJZwlR7xBDMMi7htCUumm52jUHtbwDWBKkrJFXOEa95Jz83ia6k4gC2JSVYVA5mrhugAz5xMAUAKLu5LP8PMwJJKpU72iDhJchTOGOhGUb03lF1u/tCmWMOApIzCvg8Ezr3x0KkB9qn1MV+R2h4U+0loPFiUpCmc+TiucLLwvoLYJSE1US1c3YORoGhaK90lZbrLeglnN9/vKH1mvlCg6SGp18RHlNispUoBCHUWYq+I5RZUXAQAFzgg5t+pZ4FUBS7aLpMv6UnNQhXe3aVIQS4ZvHwit2u4mBULUCdgAfCiukKp92igmlRILtVg7CoYtnzg0Z40J71tq58wliQHYct+pgaxSCVJHOr8iIt9iuhDfw3U+ufkRQwJb+zSwrEmhVXkeuxNIa0RfE/S3WS6yEj2a2IdaTqXZvQQVZpHt5YXhGKWalLh3OF9nBpXSFV13sUYULHElQFKMEqyIzG1douF0ISlMw0/iYS3g6i3UCJl26Vh9w2PAConWumej/AHpFlkKcbkZdIT2ABSCXcOz9BVoa2RYIDZbxSJw8zu2FJiURwI2DFDlZ1GxGhGwYwBPeKSkYgaa/X7brHdjvAEMo+On6R3KtAUMJ2rFbvyWqzKS1Uq7p2bMHc5eEI8HZCPb7X6PbeDLGMLATqDl9YFNplWtCpS0nKhyL6KSNIDu22C0S1SVKckOkncMRnCeyzzLWCCQUmvga/CF7FFx62jqwXiZExUhZOOWeGjONDs0OLvvMTJi5SvfSSPCh9CIB7Y2dM+XLWkhMwVQvmM0HcRWrpvoulbcclTLTq1QoeIgeFevZXsstwWzDJTKV35JMo/2ZeaWMMLVJROQULDg+h0I9YqXbG2mzTUWpDmVNZM1tCKy5n/qYbXPeompC0kEGC2LV5QotNg9mkyrRKUakomIBUk9KFjyO8Ib7uxcjjU6pbYXCS7nLEGoeerR6jNms3P4QB+8pchQzGWYI+94FjqbaPK5NqJ9mtMsjUMKIdyCS3ePPSEt8SsKmz+GZ4a1fKnOPXb3ugLWJkpaZawGY91QbKmXkQ3KKbf3Yq0rCpmGUCB3ZaiX51Ttp5QUxZZRQv3ihSAKnV89MjpHDEtxDoH+EET7GtBZiSNgSfGlPKBFKP4Xbl8YdEHgISgg/hfJ6P15dYIWcKCVEElylsho4G7hoCTZ3NdM/DntEqQVEPkKACp6BI6k+MAybOpacRc1qKmvhzhtYBVRVmadTo584jkXYSwUMLhwlw9dVHSHCbvEuXil1VkS9QaabQLLwhRFfctKsBQXYYVa5aRxLkBq7QNjSEniwqKm4shq/R46mWxUsATUEPkoVSfEQB7Rk+Qnb0z+kQWayhUxWIcEsYlNrqB6ROhPtah2cjZzy3bWGKbKyFtmopHlp8IFg63ky4JalzsbVUlxSgfLoAPukOzYEJGJRJz/uNM+VRSJbOEykrJHdIQkbho6kkKnpSqgGE7u5cjzHrCvJRKjufY6nCAGpn6q58o5u7sstagFFABFMLlRevEDTV6nrtDmbYnUWDl9cg7uevSGFjSZYIJKyxDgMA+mZ0gglICsHZ9aPagJyCVytHw1KabZQdauz2McSGBIY6iubjwg+zzl40kBkpBBJYUyJ9B6Q3KBNlkKyPLxgpHPLllEpt4di/arUQrDNl5KbMFNHyfaFl3m0SVJTODkEh2oAG1HI8h1j02TKoHqQGJ1Lbwsv3s6m0YSCQtORGxzEM4ix+ozUju67CEyQnqWPpEllUUnCQc35F/pk0CSbd7JKQvICpOYYa/e0N7POStIIyOXxgojO03ZuXPGUTCBFyCFOGYs++fwglA84Yk0tHYjoRyI3BEZXVz2Gba7UGvlygKbeSJoMqdkrI6pOiusQ2y0VbQ59BkPGF14yCoYkd4ZddvGIWemoIFBXZp/s1GoqlQyINQQ8G37VaZoFJgLjZYYKHwPiYDt0z95somJ/mSeIZPhB/iSvDPwgm7ZgtFnKNSPaIb8SQHA6h4A97f8AZkpZmSVy/eDrl/mSKjxqIp14TyFCejMBpg3FWVlmIe2W0kEEUOf6+uUVy+J/s5ymolTqHjGWR6osd02mXbLMqzTC4Ulgf6dC+6TFU7IXsbFal2ScWZTAnJx8lBj1gOyXn+6TkrT/ACif9L5gtodIP/aPYBNlyrbLzJwqIO3dPhD1ojL5R6b+8hQ3+6REpLhiHEeYdm+26gEomHkFHwYK26xekX6huI4Tz+rQtUPGmsAd6Sp0tzJrXI6fWBrP2gtaaKlIUHNXKTn4wdab6Q1FA9C/lCa120qyy+8oBSrHEq9Jy3PsQ35w56MnKI7dcUuaMSpYBOoLHxIZ4NuyUcKQzOAWb6xLei8KKBowH8FMnSJMhWFEpJLVKuL4xEucW4leA4U8nAAyELu0i1KKyksRkKjrAV1TiSxJL1S+47yG3aoh0hXJJ0attveYAn3XfnoY1KvOZL7qqDhb1S9a7QHPqrf5+fKMWlxzZvEVEGiHZ3YRMvhE0cctlbpPoQaRxYreTwA4kmjEtQVLgvkHrCyV39GNfMQVcrInYjkEv4mgrBqhVNtot9msYSkABgz/AH4edIYyRwO1QaPmSTTq30iOySCtKSzlVQNK6kbUhoi7QkejtQAipPjXziTO1eEQl4kpzLn/AI5k0rr5wws134pmNnZ250AfpBdmu/FgRoEhzTJ6+cOJVlOZICQKN955RkK5JGWJAaor1p+hgkWlIo3r9YgQgGhflSkS+yA1HUp/SGogydacQoB0zckEgbDLaHcpHCxo4D9eUV6RML0ydyo5OKN8YdoVjQ6Sx0flyhkQ5UT2ZVK0OsTJELRaSDh109YNlzoeyEogN6WRwSAOdHoaGObKvBgSkcJBozNh05QyWAQxhP8AvaZc7Ao97LYUzhfCkG5RoaBT1jiesgOXAcNhrq1Y4nS1M6Q5pq1OUaxiWjCohJOWIuaHOmcMJS0SSprZ05CviaekTCa4cMobwgvu9lSZExaJrrwkoTgJBLbJED3D20lzJQOJPPRjqG0rA7DfpNq0K56mrqWf6R2FU+/v78YItcrT7zhcFMfrWIs9FO0CoPsJxUGwzC52C2z6KCfPrEF2TDJnrQksEqxo/KokgNyqPCGVolYhXX78/vaEs+YykKPeQcCtOFQb4h41hpMnvdHs5ysPdVxp6Kct5uITXtdZtC5aEkAqLOaABnL+Rh7fSXQg6pKhnoS4+cJLwlFcs4CUqTUMWfOhIOrxg+xJv/i1jRLMuYZs0kVUDhA6CvrAF9plpsqbNJChLQcTqOJRUdSdMtIGsvaMKOBTomZFJ16HURudMfP7/WDkVKL8KXPlYOIZajY6wxsV54mSVONP1ia32RgTVi33/mK9YbAqatk6ZnYPFDlzCWC2qWaUY8swYa2S+BQTQx/Ecj1bKEybFNQzYSAPed/PeJEy5yhkgDJnc/AQtHQm0elXZeCJxdKgQAHAOX3vA991TzIpHntklTpU0LSvCsZBsIUOozBbJUW2XfSVoZUspmNlmDTMHXpCsaNtlWveVozvQjk9esAWeQ5LGuYP9Sahm3DCHF4WUsSzkVI94HQgwqsaqkZvUdUnIeENEWSyBTQDMJGtR5YvmR4CJJsnhfZj5U+DRu0n+ISMqK8Hf5mDpMhxyZutCPkILJpWxTYLnVOtCZaaVU6tkpqSfA+sXi77isykmWiUDstQClEjIl8ughd2bsRONQzmCXLfYZqPoIsMhUrFglJUcKmUsKapOQDF/hCt2UhBJWRXXJUElKnxVClcgwptSgixJluEgg7saluZjSLIlMwFqKqNnhlLkM+5Ofy+cKM2ZIltkKmpOXQPq0TJQT4fbxuWBBKECGRJsHwmOGb/ABnBjCIZgaCL2JJKMXfLJGkMpdtAoGYfdISi0Ec+RiWVNcjhbxf4wbElCxzMQCXB0rzMQAlKwNPrGSlgZkBhlT5ZRuZO4cTVYUPM0EElVYC0zM+sIe0EpMyYhJUymLf1VyI28Whku1hKHOo+Iip3t2gUlRwmUnCkcSzXegGQgPwfig+1j+y3iEMklR0cFwOp+gjhM9QVVKA+pOLxfYxUEX3iqpa1DTCkgH+4gvDiwW9JIwgf3EeZELZZ8aRvtGkzOIlJSkFIKeEYi1N1EwpuC6UqEwKklZSrNboNa91OWuZPhFwTdSZgKp6hhLPLo2pAOxrpWGdnmAJGBKUJAAGKhYctoPUR83VUkJbfZ26ff0hHakYSxqM4svthMHX9AYT3lZCQRkdOrD6wsinG9MAxNXTr8YWXpJcE7jCeX4T4GCZVpALHMfH7+EbtUkFLjX7ptlCl6oDnTsckHUhJ6EPAUhfSuXi31jdhn/winVKiIjTmMvpBGQjvu6krJGR7yVDQ/ekQXNawQUTBxooX9G5GHV5S3SCKEfo8VS/h3ZiCy00caiHWSM/tfYY3ypUwBIfiLBvdejmJrou1MoYU7uonMsPmWpAXZ2xzJn8VdHonxzVFlkSUipGTqyOSaAQGNFdvuIRZi+57r5ZuSYnk2UZsHYgcxq7ZO0SqDGuYAH9yny8I2CMk6nC+wTmfSFKG7DYgrKo/Aoa7PmN4M/dE1DO2aT3knQg7RDZpwcGjksPyjMmDbQoKAUHBFHGY8NRAAJb0swCXdx7qhmk/1Dzio2cYZigc3fyor0i4W+aSTkFEad1Y35FnimT2TOU2ih5KDN4Q8SXJojWr+Irx+D+UN05Pt68QPzhCVvN8vgzw2E2gy5+KQaeUMycH6WXsjNAExGa0qxAHUPhPxENv/wCAqXaJARj9ktSivDkOEqzFQCYptkvFVnmompGIpKnG6cAcHbcHePTLi7RWe1AGQsn8SSCCkkOytH6QjRRz0GewyDZZQXKk5RLLk1idMuDRJzBjZo6NNYknpIFCx8/jCa13nOSWSmXN3TiMtfg7g+LdYJv3DQzKRpSqRUZfbazleBSl2eYCxROThryUHQfOLBZLWSM3B1G0AKjsIIjEpzjPac4wzRBCTyJjaO8d2u2ABycIFSSWHNycqQsnXmlDknKPOe0HaGbeM32Ul0yUFiXbGfxFtBoN6xrFcCw3z2wM9YTKrLDhJyejEl8hyhZaEVTMWlxjClDC7JT7x5Qyuns8JEvGpNAGxTOBI6Ymcksw1LRbrHZ5CghK5aWOpJxBWh2MDZbsorCEdz38kqeUQRRmyfX5eUW2XbJExSVrlJxjJRSHHRWcVbtH2QXJJnyAVNVkh3OhWnJh+JIhLdfbhHtBLnjAoUcVT4nMHlB8JSUORWj1aVZJTBtC4ck1Otc4kEhH2f1iqSLelZdKnTyMTItB3z5wexB8D+QMTFILj7yPygtSxMTz/wA/No1aJNCPvVvlC5UxUtVMn+/hCHT6B3rY3dQzGfP7rANhtz8Cs/v1y84fTpgUlx96fI+cV687MysSaEZ84UtF4yL50oypyx7q+IfP4RHMLffpBF6rxISvUUfq2fpAS5r6mnOCOjJ6+A+Pwiv3TdBnrVMX/LSSw/Ex30DwzLzFmWKANiPXTxhwhASAgBhiw8mTt6wboRpSZyoBIYNwhm5qag3YRGGcp5hPgOJcTJlnvGvverJEcJkEUJqeH/VVZ+UAY0mYaHqvxVRAjQHujkgfFao7xVBOQJV4JACOlY4mOnwSEjXimZ/OMY2VCpHvcCOmpgiXaCajXhQNGFSTuIFtSmS6c+4nLxPrEdmtHEwLAMgHkKqMYBzb1BWoofEHQiKVesz+MrQ4QTs4evjFuvSaAHAYZJH4hqT61iiW20YpqlPoB97xSJz87pG5Ux1k7H5wfIn1Z9vQkP6wqQWD5Z/URLZpvFDUQjIfTjwvnRX/AB/WLh+yKSnDOVV8aQens0t8TFEVPdB/Kr4NF2/ZLPD2lP8AUg/7W+UI/Ct5PUpSIlBEDy5rCNKtEGybjZ1PGsIbysCVF9RkQSCPEZQReN9IQOJQEI518rWWQkt+IuB9TCSZfjgwWfdoWWmHHzUAafGHl0WUS0MAwAoBGrsskxSSaFqEfT9YYTJDJBD18G3gDyeitdoO0gkB2JOiU5mK1J7dEq/iBUo6CYGHLiFIe3pcMyfPKUS1TN2HCHahJoInun9k4WXtEwhA/wC3LU4z95RDAUyDwyjYs5qGyG6kTrclaJYS2EjHXCHBYjc55bRduyvYWRYUJYY5gDFavXCPdrDWx+zSMMlIZhVLYWFAH1YBqQQZjAnP7yH6w8Y0cfJyyn/BDelmRNlLRMSClSSCDtm5Pux5vZyqzqCFTFKkPwLVQA7VOIpbImH3antFhSsBOJgVAe7wvVvfqMyyRo8LpNxItEoLWRMmKHeJPUBJBZIHKEkzo4Y9FbLJYb2UBm45xDed22S08U6Qgr/GAyv9QYxTZF0W2ykiRN9ogGsqdVtWSrMQdI7YgHDaZMyQr8TFcumuNOXiIKZnx5tB8v8AZdYlnEmbPQdkzGb0f1jS/wBnxQWReE4J2LK9TDGw3lJmJCkTpZB1C0/WkSi1oc/xEf60/WCJUk/SQq3++79DAdqk6/en1hjMqPvX/ML7SrPn83+o8oVlIilasBfQ/pAV7zcKkHQloY2tDg7Qivma9nJ/AQfIsfjCbOhEd4pAkKauvlUD0EVm13gUppUlmD76ZQ1FuC5ZDuCPiC5eKrYLR7SYFKySCBXMsIdIWcqotF3S/ZoBNSVJKj1H6wZLmVfI4lfCJ7m7IWm0jGoeylEBsdFFtQMwMos0nsWlPvoLv7rn1MBpm/Uiity1CgpTD4MCqNTxR20/3TIs57HU4lp6gEFm67QLbOzkxNUALY8IGh/EoHM8t4FMK5IvZW2Ds+qUeCRiVTqI0qYGBU1cU0vsmiYJtd0zUYv4cxkggKwkupZGJVB1hfMSVKwAK41hAAFSmWKgDUkmMNZHMm8Ncwkf611ekL5cwJU2jM/IGumppFyk/s/nKRjmTEy1FWLCQVF2YYiKOBpWIrJ+y9WLFPnjCNJYdR/uVlVzkYZIm+SJTu0FtaWpR2OEPRKWauxJakUTGTnHvd6fstsk6WUibNQVMXxJWS2Tpw5dCIqiP2HrSo47TR6YJZJI3OIivR4dYOXkb5Hg81C6c6fSGV29n7RNAIQQnc/TOPVLo/ZVZpHEv2k1W54Q3ROUPUXShNEJIApv6mA38Bhxr1s8lT2UmM3Ec3ow01i2/s8uoyDNUffIGf4dX8Ys1ruczJS5aQUqUlgcm8TzaJLFcKpSEJCQGApiGgrCWzoSghoZnDCy97yKEUck5bQZ+6LZqJGhURrpEKrvVyUNCmvxEYVdU8lQ/wDjs6YPaoVhnEuHqk/0EHSH1zS58xLTrMZKhmcScBG6a4gOoh7Il4OR5t6DWJVzRXRiASz1fupGqqVNdoyNKb0K0XKsl8YQk1dBOItscvjDyVZWbEXbVRq+7fRMQ+1Y5FJOQHFMNA9dPBo7/eCKYgg7IGOb45t5QyRKUpMLKVasE/1cCW/L3lNzIEbVLKvdK6UK+CWNuH9IGCilTkJlk+8o45h8APnTaDEO2Rp780t1ZP8AiGIMyXKPvFwK5YUDoM1bVpyiW0r4SM3GTV6gGgHXxjuZMDPs1T5UGnWBVIYl2O4O26y+WyR4wWBZyILwulJDmrmr1BOw1mK590bQkF2zJRxSlYQGBSolgHyxCpV/SAQIudqAKXBLEBjTEQfdQNAYWKs5JACWUPd91AO+6jCNHXxzxkUWO8XIE1KpS1GgmEOrmDkfSHSbM+mcC22y4VAJlpmLABK1mgf8IALnm1IT2tF4FxLmS5e+FJJ/30H+mB4P74PplxyTUykPzSPi0aTdEn/65f8ApED3ZJtoYzVoUNTgAP8AtIEM/wB3mnIhvywSbdbO0ZeH0hdadY3GQGaHoHN7piq2n+TP/Kv5RkZCbOleMq11/wAvzgbsN/1Mj/zD4iMjIrohL2J9HzNYh2jIyCcqNLz8YXzu8PD5xkZAY0Q+V8hCyd/1cjpM/wCMZGQGOtjG05eIiBWsZGQRYgtxd9fj8YItveMZGRg/kDzdIlTmOh+EZGQBtGWfvmN2H+ZM6RkZDAZD/wB5PT6xl55eHzjIyFYV+4XyMv7YIlZyOioyMgIZhl3/AMyd+X6xz2Z7szqYyMhkTezu7v8AqVdPrB9rzR+f6RkZBEfpPP7w/N/6mALf/JP/AJB/zjIyCxIhM/8AmDoPhCVPcX+Y/ERuMhCsAmwfzz+QfKO7Z3z1HwjIyMPsKHyEF2fWMjIcgz//2Q=="/>
          <p:cNvSpPr>
            <a:spLocks noChangeAspect="1" noChangeArrowheads="1"/>
          </p:cNvSpPr>
          <p:nvPr/>
        </p:nvSpPr>
        <p:spPr bwMode="auto">
          <a:xfrm>
            <a:off x="155575" y="-808038"/>
            <a:ext cx="2714625" cy="16859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8310" name="AutoShape 6" descr="data:image/jpeg;base64,/9j/4AAQSkZJRgABAQAAAQABAAD/2wCEAAkGBhMSERUUExMWFRUVGBcYFxgXGR0ZGhwaFxcYGRcXGBgaHCYfGBojHBgYHy8gIycpLC0sHB4xNTAqNSYrLCkBCQoKDgwOFw8PGCwcHyQqLCwpKSkpKSkpKSwpKSwpKSksKSkpKSkpLCksKSksLCksLCwsLCkpKSkpKSwpLCwsLP/AABEIALEBHQMBIgACEQEDEQH/xAAcAAACAgMBAQAAAAAAAAAAAAAEBQMGAAECBwj/xABCEAABAgMGAwUGAwcDBAMBAAABAhEAAyEEBRIxQVEiYXEGMoGRoRNCscHR8FJy4QcUIzNigvGSorI0Q3PCFlPSFf/EABkBAAMBAQEAAAAAAAAAAAAAAAECAwAEBf/EACURAAICAgMAAQMFAAAAAAAAAAABAhEhQQMSMVEEIkITMmGBkf/aAAwDAQACEQMRAD8A9geNgxqNgRM6DsKjbxzG4IrNvCa8baHd3AoPzQwty1BCsPeanU0iqXsBKlALUFEABiQASncvlCyZfhjbsHtt6UdLkmr/AP5GvWI5F80dSqjcuPHnFft15qUpsJUWdu6CDsM2gCfaSGEzcBKBuWo3pEj0OqLNM7R4piQ9S7NQU0J35/WI7VemMsDUlnLgOd9jT4wFbrtSQhScUtZLlCmB04egGnN4FvFQTMxB0EpJfZVThVsaEO1KGMClo4mqmS5oUHAJpUgNuNMtecWm47QplKngezDhIUrMsU900yeo+cIrtvlK5WFSu7QEJBKXFKuzHKuHaHt1SzMKVe1lTUKd0hgoAvUcT0IALc2eChZPGR37RMwMkgMGSEmgrrrCdFgQZ2BRzyUC9CaEn8WIA8t41MurAoqAUUpyCTiyyoairsXau8Ry7YUrQpQViySlgP8Aa9WasaxUsYYwVY0l0KmLcAAFbJdOqVKyWavViCQxELLXda7M/wDCXOQSK4jR2GScyGd3GjvnEN/pXNmBUpK0qUUIxMQdeInartsDrA3ZbtWqcn2U1ZTMSe8D0qD1zGo2MH0C7JDm4rQCySopcOGJFMSk8QZnxJJhhajMl+9jTUvpTN60yhde9mmJSCkmcpQOEUxO/edtA/UjYvAN23njBQtWB6F/qRUiMGryjdiv9avaoKgsBXCciKEtu2beIiA3mAv2WJQUqrg0IfItUaV/SB7wkplKxyly1uKh2GEVokd411IEcyGVMxmpIBq+tW5frClFFDIWHJVC2uvjuIjVJw93TStIKs0+CWcQDW0V62yVsQ3xHpAKLEp6inPn0rFuVZR+kRm70jKmv0ghsr8m0KkuJSSCQasK7OW6UjizXxMlBIPFizSqozKgWNMQozcqiHy7GPSB1XQk1Ic+Xi/NtIxrQPKsklSkqUCjLCkLYcm2BzyfPPOHlnu1bpLpwHUE10YD3QBRuu8JLTYCww8OY5OeYD+cd3VOmS0FIUSrG+Ek5YWLfi6ZtGEadYZe7VYnk4EsSKgEkAkZB84UWC2MpUsrTiT56O42/SJ7rnz0o4uMbnPxYRxaZyJilJVL9nNzB91W3E1RXrFDmimrTyMErmAkpqktTUbltRB0qduSPSK1c17lSsCgUqSWIINPHXrDybaCACR1FT8IZMnOLWBilUdYoGTOyoS/3WJwYY52qNkxjxkY0YBFGRjRtoUdmwI0Y2IwwQAdvtBSMvp4xWZoUo4gCTVqBstYst4SnFchWkVG8Zy0k1CUjJzR+umUTkdnBlA1skBIxKUHY0ACaZlztzhN2f8AYz5y5iuIoHAnCWcEM34jlDWfYkkErOPGHqfROQHzhXdVqCJwwlxkz4eGmJgAxNMmhDr0QXxfIwqCkqop0khuTZkpOZchqViqzbyW+pTkQaKAqxG4rFo7WWBCiwdKjxYssQqVOKYV8QLNVi1aFPet3rs8x5JJQAFc2HfYci+VWMFIS2FXcJAAUcRUeKhyclnBzc5gc3cQ2l30ySwmpZykMyS+bYU6xUJd5TVLDgH8JPnV8o7M4KCVIITMQap6eQJFcncEbQeoeyLZIviao4UrVzxEP/akYVAnRjWDJa5iShSVJGLCCGxkknJyWcjqfjFUubtQs4kezxAg4kqTwsQQ7juZt45w1st9SeIlCsQZwkjEqrB1VoWU+rQKNaZbFWiYE8U0AKGaQzgBnxAOxNAxGcUu3y5cmcj2VKgqwkmodziOhf4QUvtGZzkpYAAJQkcIDg/3MRllvA0oYlKJYauo1JBBqSwDbJDCvKMFRotN0dqy6UkDCoEuzlPeOWdQX8DBM6XYyKywRlilkkg7kDIxRVTQVEoUzlgQ4KQGIJ5FyeVY3KvtRXkQv2hYbg0FRkTuKGMDqrGF5XdLAXhUZiQ7McCkjmnurB5NlA93WqoZ6AZkbARKi8ZS8gAaknunqAxr/mEki0pROIKqE0fbcNnl6xqHui7WVcNJKoS2BTgZcocShCmkGCMMRoETIgkmceyjpMr71iVI9IlSIahWwOZZ+UKbbKU7JAIergEBusWOYmkIbStis6gfEl+tIDHgxl2ftJUksciTmdc+YroYNnWpeJKkpTNQpIJBAcFxxJ1ZnLVYwh7NWlKFhJPfq3mRpsYs13S6sO4Uhj0JoerwyI8ipt0Dy5ktfel4Fah6imSqO3ifCGUlWKhGw36EPp1gIXQuWp0rKknQ8ShyBV95wbJlsQdnFKMPOv6wyIyprDC5JpWJ0wJKzLjoeWxgpAhkQkdtG4wRkEQijIyMgBNtGNGRkEwLeS2lqOZAii3iSFFyeKo+LGPQLRKCklJyMUe+QA4AxNucw75tT4RKZ2/TP0rUy0mXMUg1IIwkBLigDcW3KuUB3ukFCikpMxP8wI6hlFBHDWjjVolvUJW4DBRZSVM4KksCCdHABhZ+9ELxTEcQBTiT3VJIZiNPV9oVHUdS74Va0+yX/OTSWoO6kjNJcviG+sCWq9yZaSlwpACFgt3wjArqFgJO78xAK5IC8ctQfPiFH5pNH2ahbSGEy3C3BjJSZ44VFAwlTDQgsSdAd4Ynb8AU+zLrQW4CrAaMosARsOJ6U4fCB1KxkkpZYq4OfhE8uUlZSiuJIUkg0JGgI3B0hGCQxS6Xy/zDCSfUPnW1RACiopGgYeZ67xibQtaVKSGCQXSg1A/Ep8w1H0q7QMq0FWeerj1g6zylJaYlSh+FQDFJc7HIjTWsYF2cS5n9RGTPTR6Ea+MWSxSZi0EJxF9SAsEV1BJcl6FmgVVgTNZSSELauEcBLVUBmly4iW7rkWXC7RIQjQ4xizJDDDUht6eJEK8llg4tFmmGWU5GhJLUphGIigV3ywNAQIXXbbgiYyhQkJLUSUq11qDUFswKxYjYE4g6/aUJxYsT4QSwAyz+3hZ2jlJSJS0seIoIAoQECvNyFGAaS2QJmgKUA7tR8iRpvlXqICQQVDEwrU0ppuzZRPOlgKcEYTVwdXf5AeEBy0OVOQSdTUMa789YIrbLTcV7AL9mVpUcwXBO7Rc7PNcDWPJrHYv4svCAFBQNORBJ6R6ld8s4XPWsK8DptrIzT8PnEyEwkm3uApga5ZU6QRIvRf8A9ZI3GsAFMcJDRKlUAIt+6FAdKQXKnpIdJeGsRpnS10iq3vfCJa8K2wqBSX02flFinTavFL7ZhAQVkB8vT9YDHgqIlzeJBGgzSqhYmtM9MmiwWPtPNRXhU1S6WcbvTn8Y8zshxoKgGYVqGcAd19Ytt2zFS5SgolTpGde8QCQK7t1MbwbElk9Quq/UTUAg6FwcwQWPNn1g+YkFiKh/KKtd9mShSQEZswz3bPYt6bRaZWVfHrrFE7ODkiovBuWyhlWJ0piOWiJRDI55G4yMjIICEmNiNwLapKhxS+8NND+sDwZBRMZAthtyZqXHiOYziYKYsfCMmZpp0dTRwnoY85vNf8XAlqGoxV5ECvSsejk0jzztHc7klKSVpJBbMh3T5hq8oSZ1/TPLFhsZSs4gCDRaWryWhxmCx11hFfszCdAmpFMtHiw2maShLk4myqSw3YmsIrZKEwYCMWIskue84ZstwKUrCI7BFIt/uzAcKnZSWLH8vvA0py3EObx9kpImyQgYUhKsIGJ6YkkZ7kHPTaALRchBCKnEhwC3eFSH0qD6QBb5QkhLKfEhJUGw8Wfhl5iG9J216TTbeFTAvKYku6dcNSFbhgavCy2yA5INCXB65j4xsT8QdhiSMx7yTueVR48oDM0u2hy+WXQwxOTv04mTADkGdw3zMM7BaCkYSCpK6As5HP4Ok0IY0IeFK1g0NDrUwTItzJYjEkMcJ2+VKaRhYvI7ElRHCjGB+CpA3UkspJB0ZucdoZSaoT1Ua7VD0EKpM4JNAQBkrES4qaDME6+O0SzpxmSxMmVKmwg6JBIzeoU2f9POFLKWBvd1VniC1MkcNQlPIQV2os6fZJZVEqOHKpoH6AAgdecBypipaAlLBSg6iWBA0AbJ/NusavC1kSwGClqIqqu1BpSBsfWQNE8pptQuKUZ/Qg+HKOJqUkBUuhNCnKj1I3zryY0jHxTJgPE/PVIGzVfWORaAKBPvB3z12zrTekMTHvZmwuoKNf0+zF4m0SB99YR9mJDJc615Q3tc8B30zibLUAXlY/aIZvqNlJOheF9kt9ok8Kk+2AyKaKYfiSdelIf2aaFVDER2bCk5gRkZ1sHsHaBaywkLAGpUkZjQOYcyrU+jdYGlWMJFPSJlrCQ8YRpMy0zmqTFA7X272hwJqBU+jwf2q7UiUktr5npyihC/lueEKJfXyHlDJXkWUksMfXJYUFYFGlkqL5Fi9fFQHpD+7lJlSwjFjJIIzDuXRU9RUQo7NWcqlTWqS4bUhBClgcyFGCrPOKko2IGh97LPbVozHij0y5j7QS5lCAlvGic8tz5Q+0aKv2UnBCjLejBShoMTMRo+IesWpUqrg1h4+HDy4lk7lBmiYGOJaGjsQ6OZm4wCMjGjCkcZESLQCY7UpoFj0JL4s65Kvbyg4/7iRt+IDcQfZLamcgEHMODBgUDFPtqVWGfSkiaXH9KtR0hfMl4/eur9LTNn4Ul9IBKUqSmYc1JI5HNniT24nIIBZTeFcoCROw2RRUCPZ43ADnhJJpmaRmGKr/Ss37YFIliaitWUNGeitwwofAwoVLBXhll1EY8JbC70fV6P5RdbsVizS6FpBD5KCh9N4qXaa6TZJwnS3MsJ4Rm5JTjSTmTgyzy5ROjsjP8AEQ9q7SUTfaIyBcDIpA0I1D0cdIqt62srShRDFTk1HFhJYZlsySOkXa+U+0lgoBWCHckBnzyDjJjFNt10KUACXwu3J8w7PDRF5E9AH7+cISZYIA1Knrmweng0YUjC4NCHY0qR1z6RF+7qBZ321LtRo3xJ0fd9eW8MQt7I1pFXryiSSl6bNno+Z6ZRyJFCQ7DMZM+QPKOMHpm1flBNYws6ggcQDOcwC58dCCzwXKnYpicWFR1wgNwjLkAGAgWTKTgplU0o29PpHdgWEKJJoEqrzUGHjU06QpVYwNb1tRSzDFU0OigwrvUM42O0BypyiHJdaqPsKuWy1PlEVrvEM5ZzVzXmWrVy8dWJZwlR7xBDMMi7htCUumm52jUHtbwDWBKkrJFXOEa95Jz83ia6k4gC2JSVYVA5mrhugAz5xMAUAKLu5LP8PMwJJKpU72iDhJchTOGOhGUb03lF1u/tCmWMOApIzCvg8Ezr3x0KkB9qn1MV+R2h4U+0loPFiUpCmc+TiucLLwvoLYJSE1US1c3YORoGhaK90lZbrLeglnN9/vKH1mvlCg6SGp18RHlNispUoBCHUWYq+I5RZUXAQAFzgg5t+pZ4FUBS7aLpMv6UnNQhXe3aVIQS4ZvHwit2u4mBULUCdgAfCiukKp92igmlRILtVg7CoYtnzg0Z40J71tq58wliQHYct+pgaxSCVJHOr8iIt9iuhDfw3U+ufkRQwJb+zSwrEmhVXkeuxNIa0RfE/S3WS6yEj2a2IdaTqXZvQQVZpHt5YXhGKWalLh3OF9nBpXSFV13sUYULHElQFKMEqyIzG1douF0ISlMw0/iYS3g6i3UCJl26Vh9w2PAConWumej/AHpFlkKcbkZdIT2ABSCXcOz9BVoa2RYIDZbxSJw8zu2FJiURwI2DFDlZ1GxGhGwYwBPeKSkYgaa/X7brHdjvAEMo+On6R3KtAUMJ2rFbvyWqzKS1Uq7p2bMHc5eEI8HZCPb7X6PbeDLGMLATqDl9YFNplWtCpS0nKhyL6KSNIDu22C0S1SVKckOkncMRnCeyzzLWCCQUmvga/CF7FFx62jqwXiZExUhZOOWeGjONDs0OLvvMTJi5SvfSSPCh9CIB7Y2dM+XLWkhMwVQvmM0HcRWrpvoulbcclTLTq1QoeIgeFevZXsstwWzDJTKV35JMo/2ZeaWMMLVJROQULDg+h0I9YqXbG2mzTUWpDmVNZM1tCKy5n/qYbXPeompC0kEGC2LV5QotNg9mkyrRKUakomIBUk9KFjyO8Ib7uxcjjU6pbYXCS7nLEGoeerR6jNms3P4QB+8pchQzGWYI+94FjqbaPK5NqJ9mtMsjUMKIdyCS3ePPSEt8SsKmz+GZ4a1fKnOPXb3ugLWJkpaZawGY91QbKmXkQ3KKbf3Yq0rCpmGUCB3ZaiX51Ttp5QUxZZRQv3ihSAKnV89MjpHDEtxDoH+EET7GtBZiSNgSfGlPKBFKP4Xbl8YdEHgISgg/hfJ6P15dYIWcKCVEElylsho4G7hoCTZ3NdM/DntEqQVEPkKACp6BI6k+MAybOpacRc1qKmvhzhtYBVRVmadTo584jkXYSwUMLhwlw9dVHSHCbvEuXil1VkS9QaabQLLwhRFfctKsBQXYYVa5aRxLkBq7QNjSEniwqKm4shq/R46mWxUsATUEPkoVSfEQB7Rk+Qnb0z+kQWayhUxWIcEsYlNrqB6ROhPtah2cjZzy3bWGKbKyFtmopHlp8IFg63ky4JalzsbVUlxSgfLoAPukOzYEJGJRJz/uNM+VRSJbOEykrJHdIQkbho6kkKnpSqgGE7u5cjzHrCvJRKjufY6nCAGpn6q58o5u7sstagFFABFMLlRevEDTV6nrtDmbYnUWDl9cg7uevSGFjSZYIJKyxDgMA+mZ0gglICsHZ9aPagJyCVytHw1KabZQdauz2McSGBIY6iubjwg+zzl40kBkpBBJYUyJ9B6Q3KBNlkKyPLxgpHPLllEpt4di/arUQrDNl5KbMFNHyfaFl3m0SVJTODkEh2oAG1HI8h1j02TKoHqQGJ1Lbwsv3s6m0YSCQtORGxzEM4ix+ozUju67CEyQnqWPpEllUUnCQc35F/pk0CSbd7JKQvICpOYYa/e0N7POStIIyOXxgojO03ZuXPGUTCBFyCFOGYs++fwglA84Yk0tHYjoRyI3BEZXVz2Gba7UGvlygKbeSJoMqdkrI6pOiusQ2y0VbQ59BkPGF14yCoYkd4ZddvGIWemoIFBXZp/s1GoqlQyINQQ8G37VaZoFJgLjZYYKHwPiYDt0z95somJ/mSeIZPhB/iSvDPwgm7ZgtFnKNSPaIb8SQHA6h4A97f8AZkpZmSVy/eDrl/mSKjxqIp14TyFCejMBpg3FWVlmIe2W0kEEUOf6+uUVy+J/s5ymolTqHjGWR6osd02mXbLMqzTC4Ulgf6dC+6TFU7IXsbFal2ScWZTAnJx8lBj1gOyXn+6TkrT/ACif9L5gtodIP/aPYBNlyrbLzJwqIO3dPhD1ojL5R6b+8hQ3+6REpLhiHEeYdm+26gEomHkFHwYK26xekX6huI4Tz+rQtUPGmsAd6Sp0tzJrXI6fWBrP2gtaaKlIUHNXKTn4wdab6Q1FA9C/lCa120qyy+8oBSrHEq9Jy3PsQ35w56MnKI7dcUuaMSpYBOoLHxIZ4NuyUcKQzOAWb6xLei8KKBowH8FMnSJMhWFEpJLVKuL4xEucW4leA4U8nAAyELu0i1KKyksRkKjrAV1TiSxJL1S+47yG3aoh0hXJJ0attveYAn3XfnoY1KvOZL7qqDhb1S9a7QHPqrf5+fKMWlxzZvEVEGiHZ3YRMvhE0cctlbpPoQaRxYreTwA4kmjEtQVLgvkHrCyV39GNfMQVcrInYjkEv4mgrBqhVNtot9msYSkABgz/AH4edIYyRwO1QaPmSTTq30iOySCtKSzlVQNK6kbUhoi7QkejtQAipPjXziTO1eEQl4kpzLn/AI5k0rr5wws134pmNnZ250AfpBdmu/FgRoEhzTJ6+cOJVlOZICQKN955RkK5JGWJAaor1p+hgkWlIo3r9YgQgGhflSkS+yA1HUp/SGogydacQoB0zckEgbDLaHcpHCxo4D9eUV6RML0ydyo5OKN8YdoVjQ6Sx0flyhkQ5UT2ZVK0OsTJELRaSDh109YNlzoeyEogN6WRwSAOdHoaGObKvBgSkcJBozNh05QyWAQxhP8AvaZc7Ao97LYUzhfCkG5RoaBT1jiesgOXAcNhrq1Y4nS1M6Q5pq1OUaxiWjCohJOWIuaHOmcMJS0SSprZ05CviaekTCa4cMobwgvu9lSZExaJrrwkoTgJBLbJED3D20lzJQOJPPRjqG0rA7DfpNq0K56mrqWf6R2FU+/v78YItcrT7zhcFMfrWIs9FO0CoPsJxUGwzC52C2z6KCfPrEF2TDJnrQksEqxo/KokgNyqPCGVolYhXX78/vaEs+YykKPeQcCtOFQb4h41hpMnvdHs5ysPdVxp6Kct5uITXtdZtC5aEkAqLOaABnL+Rh7fSXQg6pKhnoS4+cJLwlFcs4CUqTUMWfOhIOrxg+xJv/i1jRLMuYZs0kVUDhA6CvrAF9plpsqbNJChLQcTqOJRUdSdMtIGsvaMKOBTomZFJ16HURudMfP7/WDkVKL8KXPlYOIZajY6wxsV54mSVONP1ia32RgTVi33/mK9YbAqatk6ZnYPFDlzCWC2qWaUY8swYa2S+BQTQx/Ecj1bKEybFNQzYSAPed/PeJEy5yhkgDJnc/AQtHQm0elXZeCJxdKgQAHAOX3vA991TzIpHntklTpU0LSvCsZBsIUOozBbJUW2XfSVoZUspmNlmDTMHXpCsaNtlWveVozvQjk9esAWeQ5LGuYP9Sahm3DCHF4WUsSzkVI94HQgwqsaqkZvUdUnIeENEWSyBTQDMJGtR5YvmR4CJJsnhfZj5U+DRu0n+ISMqK8Hf5mDpMhxyZutCPkILJpWxTYLnVOtCZaaVU6tkpqSfA+sXi77isykmWiUDstQClEjIl8ughd2bsRONQzmCXLfYZqPoIsMhUrFglJUcKmUsKapOQDF/hCt2UhBJWRXXJUElKnxVClcgwptSgixJluEgg7saluZjSLIlMwFqKqNnhlLkM+5Ofy+cKM2ZIltkKmpOXQPq0TJQT4fbxuWBBKECGRJsHwmOGb/ABnBjCIZgaCL2JJKMXfLJGkMpdtAoGYfdISi0Ec+RiWVNcjhbxf4wbElCxzMQCXB0rzMQAlKwNPrGSlgZkBhlT5ZRuZO4cTVYUPM0EElVYC0zM+sIe0EpMyYhJUymLf1VyI28Whku1hKHOo+Iip3t2gUlRwmUnCkcSzXegGQgPwfig+1j+y3iEMklR0cFwOp+gjhM9QVVKA+pOLxfYxUEX3iqpa1DTCkgH+4gvDiwW9JIwgf3EeZELZZ8aRvtGkzOIlJSkFIKeEYi1N1EwpuC6UqEwKklZSrNboNa91OWuZPhFwTdSZgKp6hhLPLo2pAOxrpWGdnmAJGBKUJAAGKhYctoPUR83VUkJbfZ26ff0hHakYSxqM4svthMHX9AYT3lZCQRkdOrD6wsinG9MAxNXTr8YWXpJcE7jCeX4T4GCZVpALHMfH7+EbtUkFLjX7ptlCl6oDnTsckHUhJ6EPAUhfSuXi31jdhn/winVKiIjTmMvpBGQjvu6krJGR7yVDQ/ekQXNawQUTBxooX9G5GHV5S3SCKEfo8VS/h3ZiCy00caiHWSM/tfYY3ypUwBIfiLBvdejmJrou1MoYU7uonMsPmWpAXZ2xzJn8VdHonxzVFlkSUipGTqyOSaAQGNFdvuIRZi+57r5ZuSYnk2UZsHYgcxq7ZO0SqDGuYAH9yny8I2CMk6nC+wTmfSFKG7DYgrKo/Aoa7PmN4M/dE1DO2aT3knQg7RDZpwcGjksPyjMmDbQoKAUHBFHGY8NRAAJb0swCXdx7qhmk/1Dzio2cYZigc3fyor0i4W+aSTkFEad1Y35FnimT2TOU2ih5KDN4Q8SXJojWr+Irx+D+UN05Pt68QPzhCVvN8vgzw2E2gy5+KQaeUMycH6WXsjNAExGa0qxAHUPhPxENv/wCAqXaJARj9ktSivDkOEqzFQCYptkvFVnmompGIpKnG6cAcHbcHePTLi7RWe1AGQsn8SSCCkkOytH6QjRRz0GewyDZZQXKk5RLLk1idMuDRJzBjZo6NNYknpIFCx8/jCa13nOSWSmXN3TiMtfg7g+LdYJv3DQzKRpSqRUZfbazleBSl2eYCxROThryUHQfOLBZLWSM3B1G0AKjsIIjEpzjPac4wzRBCTyJjaO8d2u2ABycIFSSWHNycqQsnXmlDknKPOe0HaGbeM32Ul0yUFiXbGfxFtBoN6xrFcCw3z2wM9YTKrLDhJyejEl8hyhZaEVTMWlxjClDC7JT7x5Qyuns8JEvGpNAGxTOBI6Ymcksw1LRbrHZ5CghK5aWOpJxBWh2MDZbsorCEdz38kqeUQRRmyfX5eUW2XbJExSVrlJxjJRSHHRWcVbtH2QXJJnyAVNVkh3OhWnJh+JIhLdfbhHtBLnjAoUcVT4nMHlB8JSUORWj1aVZJTBtC4ck1Otc4kEhH2f1iqSLelZdKnTyMTItB3z5wexB8D+QMTFILj7yPygtSxMTz/wA/No1aJNCPvVvlC5UxUtVMn+/hCHT6B3rY3dQzGfP7rANhtz8Cs/v1y84fTpgUlx96fI+cV687MysSaEZ84UtF4yL50oypyx7q+IfP4RHMLffpBF6rxISvUUfq2fpAS5r6mnOCOjJ6+A+Pwiv3TdBnrVMX/LSSw/Ex30DwzLzFmWKANiPXTxhwhASAgBhiw8mTt6wboRpSZyoBIYNwhm5qag3YRGGcp5hPgOJcTJlnvGvverJEcJkEUJqeH/VVZ+UAY0mYaHqvxVRAjQHujkgfFao7xVBOQJV4JACOlY4mOnwSEjXimZ/OMY2VCpHvcCOmpgiXaCajXhQNGFSTuIFtSmS6c+4nLxPrEdmtHEwLAMgHkKqMYBzb1BWoofEHQiKVesz+MrQ4QTs4evjFuvSaAHAYZJH4hqT61iiW20YpqlPoB97xSJz87pG5Ux1k7H5wfIn1Z9vQkP6wqQWD5Z/URLZpvFDUQjIfTjwvnRX/AB/WLh+yKSnDOVV8aQens0t8TFEVPdB/Kr4NF2/ZLPD2lP8AUg/7W+UI/Ct5PUpSIlBEDy5rCNKtEGybjZ1PGsIbysCVF9RkQSCPEZQReN9IQOJQEI518rWWQkt+IuB9TCSZfjgwWfdoWWmHHzUAafGHl0WUS0MAwAoBGrsskxSSaFqEfT9YYTJDJBD18G3gDyeitdoO0gkB2JOiU5mK1J7dEq/iBUo6CYGHLiFIe3pcMyfPKUS1TN2HCHahJoInun9k4WXtEwhA/wC3LU4z95RDAUyDwyjYs5qGyG6kTrclaJYS2EjHXCHBYjc55bRduyvYWRYUJYY5gDFavXCPdrDWx+zSMMlIZhVLYWFAH1YBqQQZjAnP7yH6w8Y0cfJyyn/BDelmRNlLRMSClSSCDtm5Pux5vZyqzqCFTFKkPwLVQA7VOIpbImH3antFhSsBOJgVAe7wvVvfqMyyRo8LpNxItEoLWRMmKHeJPUBJBZIHKEkzo4Y9FbLJYb2UBm45xDed22S08U6Qgr/GAyv9QYxTZF0W2ykiRN9ogGsqdVtWSrMQdI7YgHDaZMyQr8TFcumuNOXiIKZnx5tB8v8AZdYlnEmbPQdkzGb0f1jS/wBnxQWReE4J2LK9TDGw3lJmJCkTpZB1C0/WkSi1oc/xEf60/WCJUk/SQq3++79DAdqk6/en1hjMqPvX/ML7SrPn83+o8oVlIilasBfQ/pAV7zcKkHQloY2tDg7Qivma9nJ/AQfIsfjCbOhEd4pAkKauvlUD0EVm13gUppUlmD76ZQ1FuC5ZDuCPiC5eKrYLR7SYFKySCBXMsIdIWcqotF3S/ZoBNSVJKj1H6wZLmVfI4lfCJ7m7IWm0jGoeylEBsdFFtQMwMos0nsWlPvoLv7rn1MBpm/Uiity1CgpTD4MCqNTxR20/3TIs57HU4lp6gEFm67QLbOzkxNUALY8IGh/EoHM8t4FMK5IvZW2Ds+qUeCRiVTqI0qYGBU1cU0vsmiYJtd0zUYv4cxkggKwkupZGJVB1hfMSVKwAK41hAAFSmWKgDUkmMNZHMm8Ncwkf611ekL5cwJU2jM/IGumppFyk/s/nKRjmTEy1FWLCQVF2YYiKOBpWIrJ+y9WLFPnjCNJYdR/uVlVzkYZIm+SJTu0FtaWpR2OEPRKWauxJakUTGTnHvd6fstsk6WUibNQVMXxJWS2Tpw5dCIqiP2HrSo47TR6YJZJI3OIivR4dYOXkb5Hg81C6c6fSGV29n7RNAIQQnc/TOPVLo/ZVZpHEv2k1W54Q3ROUPUXShNEJIApv6mA38Bhxr1s8lT2UmM3Ec3ow01i2/s8uoyDNUffIGf4dX8Ys1ruczJS5aQUqUlgcm8TzaJLFcKpSEJCQGApiGgrCWzoSghoZnDCy97yKEUck5bQZ+6LZqJGhURrpEKrvVyUNCmvxEYVdU8lQ/wDjs6YPaoVhnEuHqk/0EHSH1zS58xLTrMZKhmcScBG6a4gOoh7Il4OR5t6DWJVzRXRiASz1fupGqqVNdoyNKb0K0XKsl8YQk1dBOItscvjDyVZWbEXbVRq+7fRMQ+1Y5FJOQHFMNA9dPBo7/eCKYgg7IGOb45t5QyRKUpMLKVasE/1cCW/L3lNzIEbVLKvdK6UK+CWNuH9IGCilTkJlk+8o45h8APnTaDEO2Rp780t1ZP8AiGIMyXKPvFwK5YUDoM1bVpyiW0r4SM3GTV6gGgHXxjuZMDPs1T5UGnWBVIYl2O4O26y+WyR4wWBZyILwulJDmrmr1BOw1mK590bQkF2zJRxSlYQGBSolgHyxCpV/SAQIudqAKXBLEBjTEQfdQNAYWKs5JACWUPd91AO+6jCNHXxzxkUWO8XIE1KpS1GgmEOrmDkfSHSbM+mcC22y4VAJlpmLABK1mgf8IALnm1IT2tF4FxLmS5e+FJJ/30H+mB4P74PplxyTUykPzSPi0aTdEn/65f8ApED3ZJtoYzVoUNTgAP8AtIEM/wB3mnIhvywSbdbO0ZeH0hdadY3GQGaHoHN7piq2n+TP/Kv5RkZCbOleMq11/wAvzgbsN/1Mj/zD4iMjIrohL2J9HzNYh2jIyCcqNLz8YXzu8PD5xkZAY0Q+V8hCyd/1cjpM/wCMZGQGOtjG05eIiBWsZGQRYgtxd9fj8YItveMZGRg/kDzdIlTmOh+EZGQBtGWfvmN2H+ZM6RkZDAZD/wB5PT6xl55eHzjIyFYV+4XyMv7YIlZyOioyMgIZhl3/AMyd+X6xz2Z7szqYyMhkTezu7v8AqVdPrB9rzR+f6RkZBEfpPP7w/N/6mALf/JP/AJB/zjIyCxIhM/8AmDoPhCVPcX+Y/ERuMhCsAmwfzz+QfKO7Z3z1HwjIyMPsKHyEF2fWMjIcgz//2Q=="/>
          <p:cNvSpPr>
            <a:spLocks noChangeAspect="1" noChangeArrowheads="1"/>
          </p:cNvSpPr>
          <p:nvPr/>
        </p:nvSpPr>
        <p:spPr bwMode="auto">
          <a:xfrm>
            <a:off x="155575" y="-808038"/>
            <a:ext cx="2714625" cy="16859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8312" name="AutoShape 8" descr="data:image/jpeg;base64,/9j/4AAQSkZJRgABAQAAAQABAAD/2wCEAAkGBhMSERUUExMWFRUVGBcYFxgXGR0ZGhwaFxcYGRcXGBgaHCYfGBojHBgYHy8gIycpLC0sHB4xNTAqNSYrLCkBCQoKDgwOFw8PGCwcHyQqLCwpKSkpKSkpKSwpKSwpKSksKSkpKSkpLCksKSksLCksLCwsLCkpKSkpKSwpLCwsLP/AABEIALEBHQMBIgACEQEDEQH/xAAcAAACAgMBAQAAAAAAAAAAAAAEBQMGAAECBwj/xABCEAABAgMGAwUGAwcDBAMBAAABAhEAAyEEBRIxQVEiYXEGMoGRoRNCscHR8FJy4QcUIzNigvGSorI0Q3PCFlPSFf/EABkBAAMBAQEAAAAAAAAAAAAAAAECAwAEBf/EACURAAICAgMAAQMFAAAAAAAAAAABAhEhQQMSMVEEIkITMmGBkf/aAAwDAQACEQMRAD8A9geNgxqNgRM6DsKjbxzG4IrNvCa8baHd3AoPzQwty1BCsPeanU0iqXsBKlALUFEABiQASncvlCyZfhjbsHtt6UdLkmr/AP5GvWI5F80dSqjcuPHnFft15qUpsJUWdu6CDsM2gCfaSGEzcBKBuWo3pEj0OqLNM7R4piQ9S7NQU0J35/WI7VemMsDUlnLgOd9jT4wFbrtSQhScUtZLlCmB04egGnN4FvFQTMxB0EpJfZVThVsaEO1KGMClo4mqmS5oUHAJpUgNuNMtecWm47QplKngezDhIUrMsU900yeo+cIrtvlK5WFSu7QEJBKXFKuzHKuHaHt1SzMKVe1lTUKd0hgoAvUcT0IALc2eChZPGR37RMwMkgMGSEmgrrrCdFgQZ2BRzyUC9CaEn8WIA8t41MurAoqAUUpyCTiyyoairsXau8Ry7YUrQpQViySlgP8Aa9WasaxUsYYwVY0l0KmLcAAFbJdOqVKyWavViCQxELLXda7M/wDCXOQSK4jR2GScyGd3GjvnEN/pXNmBUpK0qUUIxMQdeInartsDrA3ZbtWqcn2U1ZTMSe8D0qD1zGo2MH0C7JDm4rQCySopcOGJFMSk8QZnxJJhhajMl+9jTUvpTN60yhde9mmJSCkmcpQOEUxO/edtA/UjYvAN23njBQtWB6F/qRUiMGryjdiv9avaoKgsBXCciKEtu2beIiA3mAv2WJQUqrg0IfItUaV/SB7wkplKxyly1uKh2GEVokd411IEcyGVMxmpIBq+tW5frClFFDIWHJVC2uvjuIjVJw93TStIKs0+CWcQDW0V62yVsQ3xHpAKLEp6inPn0rFuVZR+kRm70jKmv0ghsr8m0KkuJSSCQasK7OW6UjizXxMlBIPFizSqozKgWNMQozcqiHy7GPSB1XQk1Ic+Xi/NtIxrQPKsklSkqUCjLCkLYcm2BzyfPPOHlnu1bpLpwHUE10YD3QBRuu8JLTYCww8OY5OeYD+cd3VOmS0FIUSrG+Ek5YWLfi6ZtGEadYZe7VYnk4EsSKgEkAkZB84UWC2MpUsrTiT56O42/SJ7rnz0o4uMbnPxYRxaZyJilJVL9nNzB91W3E1RXrFDmimrTyMErmAkpqktTUbltRB0qduSPSK1c17lSsCgUqSWIINPHXrDybaCACR1FT8IZMnOLWBilUdYoGTOyoS/3WJwYY52qNkxjxkY0YBFGRjRtoUdmwI0Y2IwwQAdvtBSMvp4xWZoUo4gCTVqBstYst4SnFchWkVG8Zy0k1CUjJzR+umUTkdnBlA1skBIxKUHY0ACaZlztzhN2f8AYz5y5iuIoHAnCWcEM34jlDWfYkkErOPGHqfROQHzhXdVqCJwwlxkz4eGmJgAxNMmhDr0QXxfIwqCkqop0khuTZkpOZchqViqzbyW+pTkQaKAqxG4rFo7WWBCiwdKjxYssQqVOKYV8QLNVi1aFPet3rs8x5JJQAFc2HfYci+VWMFIS2FXcJAAUcRUeKhyclnBzc5gc3cQ2l30ySwmpZykMyS+bYU6xUJd5TVLDgH8JPnV8o7M4KCVIITMQap6eQJFcncEbQeoeyLZIviao4UrVzxEP/akYVAnRjWDJa5iShSVJGLCCGxkknJyWcjqfjFUubtQs4kezxAg4kqTwsQQ7juZt45w1st9SeIlCsQZwkjEqrB1VoWU+rQKNaZbFWiYE8U0AKGaQzgBnxAOxNAxGcUu3y5cmcj2VKgqwkmodziOhf4QUvtGZzkpYAAJQkcIDg/3MRllvA0oYlKJYauo1JBBqSwDbJDCvKMFRotN0dqy6UkDCoEuzlPeOWdQX8DBM6XYyKywRlilkkg7kDIxRVTQVEoUzlgQ4KQGIJ5FyeVY3KvtRXkQv2hYbg0FRkTuKGMDqrGF5XdLAXhUZiQ7McCkjmnurB5NlA93WqoZ6AZkbARKi8ZS8gAaknunqAxr/mEki0pROIKqE0fbcNnl6xqHui7WVcNJKoS2BTgZcocShCmkGCMMRoETIgkmceyjpMr71iVI9IlSIahWwOZZ+UKbbKU7JAIergEBusWOYmkIbStis6gfEl+tIDHgxl2ftJUksciTmdc+YroYNnWpeJKkpTNQpIJBAcFxxJ1ZnLVYwh7NWlKFhJPfq3mRpsYs13S6sO4Uhj0JoerwyI8ipt0Dy5ktfel4Fah6imSqO3ifCGUlWKhGw36EPp1gIXQuWp0rKknQ8ShyBV95wbJlsQdnFKMPOv6wyIyprDC5JpWJ0wJKzLjoeWxgpAhkQkdtG4wRkEQijIyMgBNtGNGRkEwLeS2lqOZAii3iSFFyeKo+LGPQLRKCklJyMUe+QA4AxNucw75tT4RKZ2/TP0rUy0mXMUg1IIwkBLigDcW3KuUB3ukFCikpMxP8wI6hlFBHDWjjVolvUJW4DBRZSVM4KksCCdHABhZ+9ELxTEcQBTiT3VJIZiNPV9oVHUdS74Va0+yX/OTSWoO6kjNJcviG+sCWq9yZaSlwpACFgt3wjArqFgJO78xAK5IC8ctQfPiFH5pNH2ahbSGEy3C3BjJSZ44VFAwlTDQgsSdAd4Ynb8AU+zLrQW4CrAaMosARsOJ6U4fCB1KxkkpZYq4OfhE8uUlZSiuJIUkg0JGgI3B0hGCQxS6Xy/zDCSfUPnW1RACiopGgYeZ67xibQtaVKSGCQXSg1A/Ep8w1H0q7QMq0FWeerj1g6zylJaYlSh+FQDFJc7HIjTWsYF2cS5n9RGTPTR6Ea+MWSxSZi0EJxF9SAsEV1BJcl6FmgVVgTNZSSELauEcBLVUBmly4iW7rkWXC7RIQjQ4xizJDDDUht6eJEK8llg4tFmmGWU5GhJLUphGIigV3ywNAQIXXbbgiYyhQkJLUSUq11qDUFswKxYjYE4g6/aUJxYsT4QSwAyz+3hZ2jlJSJS0seIoIAoQECvNyFGAaS2QJmgKUA7tR8iRpvlXqICQQVDEwrU0ppuzZRPOlgKcEYTVwdXf5AeEBy0OVOQSdTUMa789YIrbLTcV7AL9mVpUcwXBO7Rc7PNcDWPJrHYv4svCAFBQNORBJ6R6ld8s4XPWsK8DptrIzT8PnEyEwkm3uApga5ZU6QRIvRf8A9ZI3GsAFMcJDRKlUAIt+6FAdKQXKnpIdJeGsRpnS10iq3vfCJa8K2wqBSX02flFinTavFL7ZhAQVkB8vT9YDHgqIlzeJBGgzSqhYmtM9MmiwWPtPNRXhU1S6WcbvTn8Y8zshxoKgGYVqGcAd19Ytt2zFS5SgolTpGde8QCQK7t1MbwbElk9Quq/UTUAg6FwcwQWPNn1g+YkFiKh/KKtd9mShSQEZswz3bPYt6bRaZWVfHrrFE7ODkiovBuWyhlWJ0piOWiJRDI55G4yMjIICEmNiNwLapKhxS+8NND+sDwZBRMZAthtyZqXHiOYziYKYsfCMmZpp0dTRwnoY85vNf8XAlqGoxV5ECvSsejk0jzztHc7klKSVpJBbMh3T5hq8oSZ1/TPLFhsZSs4gCDRaWryWhxmCx11hFfszCdAmpFMtHiw2maShLk4myqSw3YmsIrZKEwYCMWIskue84ZstwKUrCI7BFIt/uzAcKnZSWLH8vvA0py3EObx9kpImyQgYUhKsIGJ6YkkZ7kHPTaALRchBCKnEhwC3eFSH0qD6QBb5QkhLKfEhJUGw8Wfhl5iG9J216TTbeFTAvKYku6dcNSFbhgavCy2yA5INCXB65j4xsT8QdhiSMx7yTueVR48oDM0u2hy+WXQwxOTv04mTADkGdw3zMM7BaCkYSCpK6As5HP4Ok0IY0IeFK1g0NDrUwTItzJYjEkMcJ2+VKaRhYvI7ElRHCjGB+CpA3UkspJB0ZucdoZSaoT1Ua7VD0EKpM4JNAQBkrES4qaDME6+O0SzpxmSxMmVKmwg6JBIzeoU2f9POFLKWBvd1VniC1MkcNQlPIQV2os6fZJZVEqOHKpoH6AAgdecBypipaAlLBSg6iWBA0AbJ/NusavC1kSwGClqIqqu1BpSBsfWQNE8pptQuKUZ/Qg+HKOJqUkBUuhNCnKj1I3zryY0jHxTJgPE/PVIGzVfWORaAKBPvB3z12zrTekMTHvZmwuoKNf0+zF4m0SB99YR9mJDJc615Q3tc8B30zibLUAXlY/aIZvqNlJOheF9kt9ok8Kk+2AyKaKYfiSdelIf2aaFVDER2bCk5gRkZ1sHsHaBaywkLAGpUkZjQOYcyrU+jdYGlWMJFPSJlrCQ8YRpMy0zmqTFA7X272hwJqBU+jwf2q7UiUktr5npyihC/lueEKJfXyHlDJXkWUksMfXJYUFYFGlkqL5Fi9fFQHpD+7lJlSwjFjJIIzDuXRU9RUQo7NWcqlTWqS4bUhBClgcyFGCrPOKko2IGh97LPbVozHij0y5j7QS5lCAlvGic8tz5Q+0aKv2UnBCjLejBShoMTMRo+IesWpUqrg1h4+HDy4lk7lBmiYGOJaGjsQ6OZm4wCMjGjCkcZESLQCY7UpoFj0JL4s65Kvbyg4/7iRt+IDcQfZLamcgEHMODBgUDFPtqVWGfSkiaXH9KtR0hfMl4/eur9LTNn4Ul9IBKUqSmYc1JI5HNniT24nIIBZTeFcoCROw2RRUCPZ43ADnhJJpmaRmGKr/Ss37YFIliaitWUNGeitwwofAwoVLBXhll1EY8JbC70fV6P5RdbsVizS6FpBD5KCh9N4qXaa6TZJwnS3MsJ4Rm5JTjSTmTgyzy5ROjsjP8AEQ9q7SUTfaIyBcDIpA0I1D0cdIqt62srShRDFTk1HFhJYZlsySOkXa+U+0lgoBWCHckBnzyDjJjFNt10KUACXwu3J8w7PDRF5E9AH7+cISZYIA1Knrmweng0YUjC4NCHY0qR1z6RF+7qBZ321LtRo3xJ0fd9eW8MQt7I1pFXryiSSl6bNno+Z6ZRyJFCQ7DMZM+QPKOMHpm1flBNYws6ggcQDOcwC58dCCzwXKnYpicWFR1wgNwjLkAGAgWTKTgplU0o29PpHdgWEKJJoEqrzUGHjU06QpVYwNb1tRSzDFU0OigwrvUM42O0BypyiHJdaqPsKuWy1PlEVrvEM5ZzVzXmWrVy8dWJZwlR7xBDMMi7htCUumm52jUHtbwDWBKkrJFXOEa95Jz83ia6k4gC2JSVYVA5mrhugAz5xMAUAKLu5LP8PMwJJKpU72iDhJchTOGOhGUb03lF1u/tCmWMOApIzCvg8Ezr3x0KkB9qn1MV+R2h4U+0loPFiUpCmc+TiucLLwvoLYJSE1US1c3YORoGhaK90lZbrLeglnN9/vKH1mvlCg6SGp18RHlNispUoBCHUWYq+I5RZUXAQAFzgg5t+pZ4FUBS7aLpMv6UnNQhXe3aVIQS4ZvHwit2u4mBULUCdgAfCiukKp92igmlRILtVg7CoYtnzg0Z40J71tq58wliQHYct+pgaxSCVJHOr8iIt9iuhDfw3U+ufkRQwJb+zSwrEmhVXkeuxNIa0RfE/S3WS6yEj2a2IdaTqXZvQQVZpHt5YXhGKWalLh3OF9nBpXSFV13sUYULHElQFKMEqyIzG1douF0ISlMw0/iYS3g6i3UCJl26Vh9w2PAConWumej/AHpFlkKcbkZdIT2ABSCXcOz9BVoa2RYIDZbxSJw8zu2FJiURwI2DFDlZ1GxGhGwYwBPeKSkYgaa/X7brHdjvAEMo+On6R3KtAUMJ2rFbvyWqzKS1Uq7p2bMHc5eEI8HZCPb7X6PbeDLGMLATqDl9YFNplWtCpS0nKhyL6KSNIDu22C0S1SVKckOkncMRnCeyzzLWCCQUmvga/CF7FFx62jqwXiZExUhZOOWeGjONDs0OLvvMTJi5SvfSSPCh9CIB7Y2dM+XLWkhMwVQvmM0HcRWrpvoulbcclTLTq1QoeIgeFevZXsstwWzDJTKV35JMo/2ZeaWMMLVJROQULDg+h0I9YqXbG2mzTUWpDmVNZM1tCKy5n/qYbXPeompC0kEGC2LV5QotNg9mkyrRKUakomIBUk9KFjyO8Ib7uxcjjU6pbYXCS7nLEGoeerR6jNms3P4QB+8pchQzGWYI+94FjqbaPK5NqJ9mtMsjUMKIdyCS3ePPSEt8SsKmz+GZ4a1fKnOPXb3ugLWJkpaZawGY91QbKmXkQ3KKbf3Yq0rCpmGUCB3ZaiX51Ttp5QUxZZRQv3ihSAKnV89MjpHDEtxDoH+EET7GtBZiSNgSfGlPKBFKP4Xbl8YdEHgISgg/hfJ6P15dYIWcKCVEElylsho4G7hoCTZ3NdM/DntEqQVEPkKACp6BI6k+MAybOpacRc1qKmvhzhtYBVRVmadTo584jkXYSwUMLhwlw9dVHSHCbvEuXil1VkS9QaabQLLwhRFfctKsBQXYYVa5aRxLkBq7QNjSEniwqKm4shq/R46mWxUsATUEPkoVSfEQB7Rk+Qnb0z+kQWayhUxWIcEsYlNrqB6ROhPtah2cjZzy3bWGKbKyFtmopHlp8IFg63ky4JalzsbVUlxSgfLoAPukOzYEJGJRJz/uNM+VRSJbOEykrJHdIQkbho6kkKnpSqgGE7u5cjzHrCvJRKjufY6nCAGpn6q58o5u7sstagFFABFMLlRevEDTV6nrtDmbYnUWDl9cg7uevSGFjSZYIJKyxDgMA+mZ0gglICsHZ9aPagJyCVytHw1KabZQdauz2McSGBIY6iubjwg+zzl40kBkpBBJYUyJ9B6Q3KBNlkKyPLxgpHPLllEpt4di/arUQrDNl5KbMFNHyfaFl3m0SVJTODkEh2oAG1HI8h1j02TKoHqQGJ1Lbwsv3s6m0YSCQtORGxzEM4ix+ozUju67CEyQnqWPpEllUUnCQc35F/pk0CSbd7JKQvICpOYYa/e0N7POStIIyOXxgojO03ZuXPGUTCBFyCFOGYs++fwglA84Yk0tHYjoRyI3BEZXVz2Gba7UGvlygKbeSJoMqdkrI6pOiusQ2y0VbQ59BkPGF14yCoYkd4ZddvGIWemoIFBXZp/s1GoqlQyINQQ8G37VaZoFJgLjZYYKHwPiYDt0z95somJ/mSeIZPhB/iSvDPwgm7ZgtFnKNSPaIb8SQHA6h4A97f8AZkpZmSVy/eDrl/mSKjxqIp14TyFCejMBpg3FWVlmIe2W0kEEUOf6+uUVy+J/s5ymolTqHjGWR6osd02mXbLMqzTC4Ulgf6dC+6TFU7IXsbFal2ScWZTAnJx8lBj1gOyXn+6TkrT/ACif9L5gtodIP/aPYBNlyrbLzJwqIO3dPhD1ojL5R6b+8hQ3+6REpLhiHEeYdm+26gEomHkFHwYK26xekX6huI4Tz+rQtUPGmsAd6Sp0tzJrXI6fWBrP2gtaaKlIUHNXKTn4wdab6Q1FA9C/lCa120qyy+8oBSrHEq9Jy3PsQ35w56MnKI7dcUuaMSpYBOoLHxIZ4NuyUcKQzOAWb6xLei8KKBowH8FMnSJMhWFEpJLVKuL4xEucW4leA4U8nAAyELu0i1KKyksRkKjrAV1TiSxJL1S+47yG3aoh0hXJJ0attveYAn3XfnoY1KvOZL7qqDhb1S9a7QHPqrf5+fKMWlxzZvEVEGiHZ3YRMvhE0cctlbpPoQaRxYreTwA4kmjEtQVLgvkHrCyV39GNfMQVcrInYjkEv4mgrBqhVNtot9msYSkABgz/AH4edIYyRwO1QaPmSTTq30iOySCtKSzlVQNK6kbUhoi7QkejtQAipPjXziTO1eEQl4kpzLn/AI5k0rr5wws134pmNnZ250AfpBdmu/FgRoEhzTJ6+cOJVlOZICQKN955RkK5JGWJAaor1p+hgkWlIo3r9YgQgGhflSkS+yA1HUp/SGogydacQoB0zckEgbDLaHcpHCxo4D9eUV6RML0ydyo5OKN8YdoVjQ6Sx0flyhkQ5UT2ZVK0OsTJELRaSDh109YNlzoeyEogN6WRwSAOdHoaGObKvBgSkcJBozNh05QyWAQxhP8AvaZc7Ao97LYUzhfCkG5RoaBT1jiesgOXAcNhrq1Y4nS1M6Q5pq1OUaxiWjCohJOWIuaHOmcMJS0SSprZ05CviaekTCa4cMobwgvu9lSZExaJrrwkoTgJBLbJED3D20lzJQOJPPRjqG0rA7DfpNq0K56mrqWf6R2FU+/v78YItcrT7zhcFMfrWIs9FO0CoPsJxUGwzC52C2z6KCfPrEF2TDJnrQksEqxo/KokgNyqPCGVolYhXX78/vaEs+YykKPeQcCtOFQb4h41hpMnvdHs5ysPdVxp6Kct5uITXtdZtC5aEkAqLOaABnL+Rh7fSXQg6pKhnoS4+cJLwlFcs4CUqTUMWfOhIOrxg+xJv/i1jRLMuYZs0kVUDhA6CvrAF9plpsqbNJChLQcTqOJRUdSdMtIGsvaMKOBTomZFJ16HURudMfP7/WDkVKL8KXPlYOIZajY6wxsV54mSVONP1ia32RgTVi33/mK9YbAqatk6ZnYPFDlzCWC2qWaUY8swYa2S+BQTQx/Ecj1bKEybFNQzYSAPed/PeJEy5yhkgDJnc/AQtHQm0elXZeCJxdKgQAHAOX3vA991TzIpHntklTpU0LSvCsZBsIUOozBbJUW2XfSVoZUspmNlmDTMHXpCsaNtlWveVozvQjk9esAWeQ5LGuYP9Sahm3DCHF4WUsSzkVI94HQgwqsaqkZvUdUnIeENEWSyBTQDMJGtR5YvmR4CJJsnhfZj5U+DRu0n+ISMqK8Hf5mDpMhxyZutCPkILJpWxTYLnVOtCZaaVU6tkpqSfA+sXi77isykmWiUDstQClEjIl8ughd2bsRONQzmCXLfYZqPoIsMhUrFglJUcKmUsKapOQDF/hCt2UhBJWRXXJUElKnxVClcgwptSgixJluEgg7saluZjSLIlMwFqKqNnhlLkM+5Ofy+cKM2ZIltkKmpOXQPq0TJQT4fbxuWBBKECGRJsHwmOGb/ABnBjCIZgaCL2JJKMXfLJGkMpdtAoGYfdISi0Ec+RiWVNcjhbxf4wbElCxzMQCXB0rzMQAlKwNPrGSlgZkBhlT5ZRuZO4cTVYUPM0EElVYC0zM+sIe0EpMyYhJUymLf1VyI28Whku1hKHOo+Iip3t2gUlRwmUnCkcSzXegGQgPwfig+1j+y3iEMklR0cFwOp+gjhM9QVVKA+pOLxfYxUEX3iqpa1DTCkgH+4gvDiwW9JIwgf3EeZELZZ8aRvtGkzOIlJSkFIKeEYi1N1EwpuC6UqEwKklZSrNboNa91OWuZPhFwTdSZgKp6hhLPLo2pAOxrpWGdnmAJGBKUJAAGKhYctoPUR83VUkJbfZ26ff0hHakYSxqM4svthMHX9AYT3lZCQRkdOrD6wsinG9MAxNXTr8YWXpJcE7jCeX4T4GCZVpALHMfH7+EbtUkFLjX7ptlCl6oDnTsckHUhJ6EPAUhfSuXi31jdhn/winVKiIjTmMvpBGQjvu6krJGR7yVDQ/ekQXNawQUTBxooX9G5GHV5S3SCKEfo8VS/h3ZiCy00caiHWSM/tfYY3ypUwBIfiLBvdejmJrou1MoYU7uonMsPmWpAXZ2xzJn8VdHonxzVFlkSUipGTqyOSaAQGNFdvuIRZi+57r5ZuSYnk2UZsHYgcxq7ZO0SqDGuYAH9yny8I2CMk6nC+wTmfSFKG7DYgrKo/Aoa7PmN4M/dE1DO2aT3knQg7RDZpwcGjksPyjMmDbQoKAUHBFHGY8NRAAJb0swCXdx7qhmk/1Dzio2cYZigc3fyor0i4W+aSTkFEad1Y35FnimT2TOU2ih5KDN4Q8SXJojWr+Irx+D+UN05Pt68QPzhCVvN8vgzw2E2gy5+KQaeUMycH6WXsjNAExGa0qxAHUPhPxENv/wCAqXaJARj9ktSivDkOEqzFQCYptkvFVnmompGIpKnG6cAcHbcHePTLi7RWe1AGQsn8SSCCkkOytH6QjRRz0GewyDZZQXKk5RLLk1idMuDRJzBjZo6NNYknpIFCx8/jCa13nOSWSmXN3TiMtfg7g+LdYJv3DQzKRpSqRUZfbazleBSl2eYCxROThryUHQfOLBZLWSM3B1G0AKjsIIjEpzjPac4wzRBCTyJjaO8d2u2ABycIFSSWHNycqQsnXmlDknKPOe0HaGbeM32Ul0yUFiXbGfxFtBoN6xrFcCw3z2wM9YTKrLDhJyejEl8hyhZaEVTMWlxjClDC7JT7x5Qyuns8JEvGpNAGxTOBI6Ymcksw1LRbrHZ5CghK5aWOpJxBWh2MDZbsorCEdz38kqeUQRRmyfX5eUW2XbJExSVrlJxjJRSHHRWcVbtH2QXJJnyAVNVkh3OhWnJh+JIhLdfbhHtBLnjAoUcVT4nMHlB8JSUORWj1aVZJTBtC4ck1Otc4kEhH2f1iqSLelZdKnTyMTItB3z5wexB8D+QMTFILj7yPygtSxMTz/wA/No1aJNCPvVvlC5UxUtVMn+/hCHT6B3rY3dQzGfP7rANhtz8Cs/v1y84fTpgUlx96fI+cV687MysSaEZ84UtF4yL50oypyx7q+IfP4RHMLffpBF6rxISvUUfq2fpAS5r6mnOCOjJ6+A+Pwiv3TdBnrVMX/LSSw/Ex30DwzLzFmWKANiPXTxhwhASAgBhiw8mTt6wboRpSZyoBIYNwhm5qag3YRGGcp5hPgOJcTJlnvGvverJEcJkEUJqeH/VVZ+UAY0mYaHqvxVRAjQHujkgfFao7xVBOQJV4JACOlY4mOnwSEjXimZ/OMY2VCpHvcCOmpgiXaCajXhQNGFSTuIFtSmS6c+4nLxPrEdmtHEwLAMgHkKqMYBzb1BWoofEHQiKVesz+MrQ4QTs4evjFuvSaAHAYZJH4hqT61iiW20YpqlPoB97xSJz87pG5Ux1k7H5wfIn1Z9vQkP6wqQWD5Z/URLZpvFDUQjIfTjwvnRX/AB/WLh+yKSnDOVV8aQens0t8TFEVPdB/Kr4NF2/ZLPD2lP8AUg/7W+UI/Ct5PUpSIlBEDy5rCNKtEGybjZ1PGsIbysCVF9RkQSCPEZQReN9IQOJQEI518rWWQkt+IuB9TCSZfjgwWfdoWWmHHzUAafGHl0WUS0MAwAoBGrsskxSSaFqEfT9YYTJDJBD18G3gDyeitdoO0gkB2JOiU5mK1J7dEq/iBUo6CYGHLiFIe3pcMyfPKUS1TN2HCHahJoInun9k4WXtEwhA/wC3LU4z95RDAUyDwyjYs5qGyG6kTrclaJYS2EjHXCHBYjc55bRduyvYWRYUJYY5gDFavXCPdrDWx+zSMMlIZhVLYWFAH1YBqQQZjAnP7yH6w8Y0cfJyyn/BDelmRNlLRMSClSSCDtm5Pux5vZyqzqCFTFKkPwLVQA7VOIpbImH3antFhSsBOJgVAe7wvVvfqMyyRo8LpNxItEoLWRMmKHeJPUBJBZIHKEkzo4Y9FbLJYb2UBm45xDed22S08U6Qgr/GAyv9QYxTZF0W2ykiRN9ogGsqdVtWSrMQdI7YgHDaZMyQr8TFcumuNOXiIKZnx5tB8v8AZdYlnEmbPQdkzGb0f1jS/wBnxQWReE4J2LK9TDGw3lJmJCkTpZB1C0/WkSi1oc/xEf60/WCJUk/SQq3++79DAdqk6/en1hjMqPvX/ML7SrPn83+o8oVlIilasBfQ/pAV7zcKkHQloY2tDg7Qivma9nJ/AQfIsfjCbOhEd4pAkKauvlUD0EVm13gUppUlmD76ZQ1FuC5ZDuCPiC5eKrYLR7SYFKySCBXMsIdIWcqotF3S/ZoBNSVJKj1H6wZLmVfI4lfCJ7m7IWm0jGoeylEBsdFFtQMwMos0nsWlPvoLv7rn1MBpm/Uiity1CgpTD4MCqNTxR20/3TIs57HU4lp6gEFm67QLbOzkxNUALY8IGh/EoHM8t4FMK5IvZW2Ds+qUeCRiVTqI0qYGBU1cU0vsmiYJtd0zUYv4cxkggKwkupZGJVB1hfMSVKwAK41hAAFSmWKgDUkmMNZHMm8Ncwkf611ekL5cwJU2jM/IGumppFyk/s/nKRjmTEy1FWLCQVF2YYiKOBpWIrJ+y9WLFPnjCNJYdR/uVlVzkYZIm+SJTu0FtaWpR2OEPRKWauxJakUTGTnHvd6fstsk6WUibNQVMXxJWS2Tpw5dCIqiP2HrSo47TR6YJZJI3OIivR4dYOXkb5Hg81C6c6fSGV29n7RNAIQQnc/TOPVLo/ZVZpHEv2k1W54Q3ROUPUXShNEJIApv6mA38Bhxr1s8lT2UmM3Ec3ow01i2/s8uoyDNUffIGf4dX8Ys1ruczJS5aQUqUlgcm8TzaJLFcKpSEJCQGApiGgrCWzoSghoZnDCy97yKEUck5bQZ+6LZqJGhURrpEKrvVyUNCmvxEYVdU8lQ/wDjs6YPaoVhnEuHqk/0EHSH1zS58xLTrMZKhmcScBG6a4gOoh7Il4OR5t6DWJVzRXRiASz1fupGqqVNdoyNKb0K0XKsl8YQk1dBOItscvjDyVZWbEXbVRq+7fRMQ+1Y5FJOQHFMNA9dPBo7/eCKYgg7IGOb45t5QyRKUpMLKVasE/1cCW/L3lNzIEbVLKvdK6UK+CWNuH9IGCilTkJlk+8o45h8APnTaDEO2Rp780t1ZP8AiGIMyXKPvFwK5YUDoM1bVpyiW0r4SM3GTV6gGgHXxjuZMDPs1T5UGnWBVIYl2O4O26y+WyR4wWBZyILwulJDmrmr1BOw1mK590bQkF2zJRxSlYQGBSolgHyxCpV/SAQIudqAKXBLEBjTEQfdQNAYWKs5JACWUPd91AO+6jCNHXxzxkUWO8XIE1KpS1GgmEOrmDkfSHSbM+mcC22y4VAJlpmLABK1mgf8IALnm1IT2tF4FxLmS5e+FJJ/30H+mB4P74PplxyTUykPzSPi0aTdEn/65f8ApED3ZJtoYzVoUNTgAP8AtIEM/wB3mnIhvywSbdbO0ZeH0hdadY3GQGaHoHN7piq2n+TP/Kv5RkZCbOleMq11/wAvzgbsN/1Mj/zD4iMjIrohL2J9HzNYh2jIyCcqNLz8YXzu8PD5xkZAY0Q+V8hCyd/1cjpM/wCMZGQGOtjG05eIiBWsZGQRYgtxd9fj8YItveMZGRg/kDzdIlTmOh+EZGQBtGWfvmN2H+ZM6RkZDAZD/wB5PT6xl55eHzjIyFYV+4XyMv7YIlZyOioyMgIZhl3/AMyd+X6xz2Z7szqYyMhkTezu7v8AqVdPrB9rzR+f6RkZBEfpPP7w/N/6mALf/JP/AJB/zjIyCxIhM/8AmDoPhCVPcX+Y/ERuMhCsAmwfzz+QfKO7Z3z1HwjIyMPsKHyEF2fWMjIcgz//2Q=="/>
          <p:cNvSpPr>
            <a:spLocks noChangeAspect="1" noChangeArrowheads="1"/>
          </p:cNvSpPr>
          <p:nvPr/>
        </p:nvSpPr>
        <p:spPr bwMode="auto">
          <a:xfrm>
            <a:off x="155575" y="-808038"/>
            <a:ext cx="2714625" cy="16859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9" name="Rectangle 39"/>
          <p:cNvSpPr>
            <a:spLocks noChangeArrowheads="1"/>
          </p:cNvSpPr>
          <p:nvPr/>
        </p:nvSpPr>
        <p:spPr bwMode="auto">
          <a:xfrm>
            <a:off x="611560" y="3382552"/>
            <a:ext cx="2664098" cy="1224136"/>
          </a:xfrm>
          <a:prstGeom prst="rect">
            <a:avLst/>
          </a:prstGeom>
          <a:noFill/>
          <a:ln w="9525" algn="ctr">
            <a:noFill/>
            <a:miter lim="800000"/>
            <a:headEnd/>
            <a:tailEnd/>
          </a:ln>
          <a:effectLst/>
        </p:spPr>
        <p:txBody>
          <a:bodyPr anchor="ctr"/>
          <a:lstStyle/>
          <a:p>
            <a:pPr algn="ctr"/>
            <a:r>
              <a:rPr lang="it-IT" sz="1800" b="1" dirty="0" smtClean="0">
                <a:solidFill>
                  <a:srgbClr val="002060"/>
                </a:solidFill>
                <a:latin typeface="Tahoma" pitchFamily="34" charset="0"/>
                <a:ea typeface="Tahoma" pitchFamily="34" charset="0"/>
                <a:cs typeface="Tahoma" pitchFamily="34" charset="0"/>
              </a:rPr>
              <a:t>Rischi endogeni:</a:t>
            </a:r>
          </a:p>
          <a:p>
            <a:pPr algn="ctr"/>
            <a:r>
              <a:rPr lang="it-IT" sz="1800" b="0" dirty="0" smtClean="0">
                <a:solidFill>
                  <a:srgbClr val="002060"/>
                </a:solidFill>
                <a:latin typeface="Tahoma" pitchFamily="34" charset="0"/>
                <a:ea typeface="Tahoma" pitchFamily="34" charset="0"/>
                <a:cs typeface="Tahoma" pitchFamily="34" charset="0"/>
              </a:rPr>
              <a:t>Rischi personali </a:t>
            </a:r>
          </a:p>
          <a:p>
            <a:pPr algn="ctr"/>
            <a:r>
              <a:rPr lang="it-IT" sz="1800" b="0" dirty="0" smtClean="0">
                <a:solidFill>
                  <a:srgbClr val="002060"/>
                </a:solidFill>
                <a:latin typeface="Tahoma" pitchFamily="34" charset="0"/>
                <a:ea typeface="Tahoma" pitchFamily="34" charset="0"/>
                <a:cs typeface="Tahoma" pitchFamily="34" charset="0"/>
              </a:rPr>
              <a:t>Rischi familiari</a:t>
            </a:r>
            <a:endParaRPr lang="it-IT" sz="1800" b="0" dirty="0">
              <a:solidFill>
                <a:srgbClr val="002060"/>
              </a:solidFill>
              <a:latin typeface="Tahoma" pitchFamily="34" charset="0"/>
              <a:ea typeface="Tahoma" pitchFamily="34" charset="0"/>
              <a:cs typeface="Tahoma" pitchFamily="34" charset="0"/>
            </a:endParaRPr>
          </a:p>
        </p:txBody>
      </p:sp>
      <p:sp>
        <p:nvSpPr>
          <p:cNvPr id="30" name="Rectangle 39"/>
          <p:cNvSpPr>
            <a:spLocks noChangeArrowheads="1"/>
          </p:cNvSpPr>
          <p:nvPr/>
        </p:nvSpPr>
        <p:spPr bwMode="auto">
          <a:xfrm>
            <a:off x="5436294" y="3310544"/>
            <a:ext cx="2664098" cy="1224136"/>
          </a:xfrm>
          <a:prstGeom prst="rect">
            <a:avLst/>
          </a:prstGeom>
          <a:noFill/>
          <a:ln w="9525" algn="ctr">
            <a:noFill/>
            <a:miter lim="800000"/>
            <a:headEnd/>
            <a:tailEnd/>
          </a:ln>
          <a:effectLst/>
        </p:spPr>
        <p:txBody>
          <a:bodyPr anchor="ctr"/>
          <a:lstStyle/>
          <a:p>
            <a:pPr algn="ctr"/>
            <a:r>
              <a:rPr lang="it-IT" sz="1800" b="1" dirty="0" smtClean="0">
                <a:solidFill>
                  <a:srgbClr val="002060"/>
                </a:solidFill>
                <a:latin typeface="Tahoma" pitchFamily="34" charset="0"/>
                <a:ea typeface="Tahoma" pitchFamily="34" charset="0"/>
                <a:cs typeface="Tahoma" pitchFamily="34" charset="0"/>
              </a:rPr>
              <a:t>Rischi esogeni:</a:t>
            </a:r>
          </a:p>
          <a:p>
            <a:pPr algn="ctr"/>
            <a:r>
              <a:rPr lang="it-IT" sz="1800" b="0" dirty="0" smtClean="0">
                <a:solidFill>
                  <a:srgbClr val="002060"/>
                </a:solidFill>
                <a:latin typeface="Tahoma" pitchFamily="34" charset="0"/>
                <a:ea typeface="Tahoma" pitchFamily="34" charset="0"/>
                <a:cs typeface="Tahoma" pitchFamily="34" charset="0"/>
              </a:rPr>
              <a:t>Rischi professionali</a:t>
            </a:r>
          </a:p>
          <a:p>
            <a:pPr algn="ctr"/>
            <a:r>
              <a:rPr lang="it-IT" sz="1800" b="0" dirty="0" smtClean="0">
                <a:solidFill>
                  <a:srgbClr val="002060"/>
                </a:solidFill>
                <a:latin typeface="Tahoma" pitchFamily="34" charset="0"/>
                <a:ea typeface="Tahoma" pitchFamily="34" charset="0"/>
                <a:cs typeface="Tahoma" pitchFamily="34" charset="0"/>
              </a:rPr>
              <a:t>Rischi imprenditoriali</a:t>
            </a:r>
          </a:p>
          <a:p>
            <a:pPr algn="ctr"/>
            <a:r>
              <a:rPr lang="it-IT" sz="1800" b="0" dirty="0" smtClean="0">
                <a:solidFill>
                  <a:srgbClr val="002060"/>
                </a:solidFill>
                <a:latin typeface="Tahoma" pitchFamily="34" charset="0"/>
                <a:ea typeface="Tahoma" pitchFamily="34" charset="0"/>
                <a:cs typeface="Tahoma" pitchFamily="34" charset="0"/>
              </a:rPr>
              <a:t>Rischi ambientali</a:t>
            </a:r>
            <a:endParaRPr lang="it-IT" sz="1800" b="0" dirty="0">
              <a:solidFill>
                <a:srgbClr val="002060"/>
              </a:solidFill>
              <a:latin typeface="Tahoma" pitchFamily="34" charset="0"/>
              <a:ea typeface="Tahoma" pitchFamily="34" charset="0"/>
              <a:cs typeface="Tahoma" pitchFamily="34" charset="0"/>
            </a:endParaRPr>
          </a:p>
        </p:txBody>
      </p:sp>
      <p:pic>
        <p:nvPicPr>
          <p:cNvPr id="32" name="Picture 4" descr="https://encrypted-tbn1.google.com/images?q=tbn:ANd9GcTmrO9G0Cf9ykrz1Ikc7BQ0Z4E6YUYM3aXw4LImQ9Gz-raS5R0wsA"/>
          <p:cNvPicPr>
            <a:picLocks noChangeAspect="1" noChangeArrowheads="1"/>
          </p:cNvPicPr>
          <p:nvPr/>
        </p:nvPicPr>
        <p:blipFill>
          <a:blip r:embed="rId4" cstate="print"/>
          <a:srcRect/>
          <a:stretch>
            <a:fillRect/>
          </a:stretch>
        </p:blipFill>
        <p:spPr bwMode="auto">
          <a:xfrm>
            <a:off x="899592" y="4894720"/>
            <a:ext cx="2067242" cy="1360935"/>
          </a:xfrm>
          <a:prstGeom prst="rect">
            <a:avLst/>
          </a:prstGeom>
          <a:noFill/>
        </p:spPr>
      </p:pic>
      <p:pic>
        <p:nvPicPr>
          <p:cNvPr id="33" name="Picture 4" descr="https://encrypted-tbn2.google.com/images?q=tbn:ANd9GcQmsv18fxqek1IZFXJsOAOTGvFrNIAMSR2ZqolwZZOs9TJznCpaEw"/>
          <p:cNvPicPr>
            <a:picLocks noChangeAspect="1" noChangeArrowheads="1"/>
          </p:cNvPicPr>
          <p:nvPr/>
        </p:nvPicPr>
        <p:blipFill>
          <a:blip r:embed="rId5" cstate="print"/>
          <a:srcRect/>
          <a:stretch>
            <a:fillRect/>
          </a:stretch>
        </p:blipFill>
        <p:spPr bwMode="auto">
          <a:xfrm>
            <a:off x="5724128" y="4793553"/>
            <a:ext cx="2232248" cy="1443759"/>
          </a:xfrm>
          <a:prstGeom prst="rect">
            <a:avLst/>
          </a:prstGeom>
          <a:noFill/>
        </p:spPr>
      </p:pic>
      <p:sp>
        <p:nvSpPr>
          <p:cNvPr id="15" name="Text Box 3"/>
          <p:cNvSpPr txBox="1">
            <a:spLocks noChangeArrowheads="1"/>
          </p:cNvSpPr>
          <p:nvPr/>
        </p:nvSpPr>
        <p:spPr bwMode="auto">
          <a:xfrm>
            <a:off x="209211" y="404664"/>
            <a:ext cx="4185761" cy="400110"/>
          </a:xfrm>
          <a:prstGeom prst="rect">
            <a:avLst/>
          </a:prstGeom>
          <a:noFill/>
          <a:ln w="9525">
            <a:noFill/>
            <a:miter lim="800000"/>
            <a:headEnd/>
            <a:tailEnd/>
          </a:ln>
          <a:effectLst/>
        </p:spPr>
        <p:txBody>
          <a:bodyPr wrap="none">
            <a:spAutoFit/>
          </a:bodyPr>
          <a:lstStyle/>
          <a:p>
            <a:r>
              <a:rPr lang="it-IT" sz="2000" i="0" dirty="0" smtClean="0">
                <a:solidFill>
                  <a:srgbClr val="002060"/>
                </a:solidFill>
                <a:latin typeface="Tahoma" pitchFamily="34" charset="0"/>
              </a:rPr>
              <a:t>UD1_Le strategie di protezione</a:t>
            </a:r>
            <a:endParaRPr lang="it-IT" sz="2000" i="0" dirty="0">
              <a:solidFill>
                <a:srgbClr val="002060"/>
              </a:solidFill>
              <a:latin typeface="Tahom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3"/>
          <p:cNvSpPr txBox="1">
            <a:spLocks noChangeArrowheads="1"/>
          </p:cNvSpPr>
          <p:nvPr/>
        </p:nvSpPr>
        <p:spPr bwMode="auto">
          <a:xfrm>
            <a:off x="222236" y="928670"/>
            <a:ext cx="4179349" cy="369332"/>
          </a:xfrm>
          <a:prstGeom prst="rect">
            <a:avLst/>
          </a:prstGeom>
          <a:noFill/>
          <a:ln w="9525">
            <a:noFill/>
            <a:miter lim="800000"/>
            <a:headEnd/>
            <a:tailEnd/>
          </a:ln>
          <a:effectLst/>
        </p:spPr>
        <p:txBody>
          <a:bodyPr wrap="none">
            <a:spAutoFit/>
          </a:bodyPr>
          <a:lstStyle/>
          <a:p>
            <a:r>
              <a:rPr lang="it-IT" sz="1800" dirty="0" smtClean="0">
                <a:solidFill>
                  <a:srgbClr val="002060"/>
                </a:solidFill>
                <a:latin typeface="Tahoma" pitchFamily="34" charset="0"/>
              </a:rPr>
              <a:t>La revocatoria fallimentare: effetti</a:t>
            </a:r>
            <a:endParaRPr lang="it-IT" sz="1800" dirty="0">
              <a:solidFill>
                <a:srgbClr val="002060"/>
              </a:solidFill>
              <a:latin typeface="Tahoma" pitchFamily="34" charset="0"/>
            </a:endParaRPr>
          </a:p>
        </p:txBody>
      </p:sp>
      <p:sp>
        <p:nvSpPr>
          <p:cNvPr id="8" name="Rectangle 30"/>
          <p:cNvSpPr txBox="1">
            <a:spLocks noChangeArrowheads="1"/>
          </p:cNvSpPr>
          <p:nvPr/>
        </p:nvSpPr>
        <p:spPr bwMode="auto">
          <a:xfrm>
            <a:off x="-36512" y="5013176"/>
            <a:ext cx="3096344" cy="864096"/>
          </a:xfrm>
          <a:prstGeom prst="rect">
            <a:avLst/>
          </a:prstGeom>
          <a:noFill/>
          <a:ln w="9525">
            <a:noFill/>
            <a:miter lim="800000"/>
            <a:headEnd/>
            <a:tailEnd/>
          </a:ln>
        </p:spPr>
        <p:txBody>
          <a:bodyPr anchor="b"/>
          <a:lstStyle/>
          <a:p>
            <a:pPr algn="just">
              <a:lnSpc>
                <a:spcPct val="90000"/>
              </a:lnSpc>
            </a:pPr>
            <a:r>
              <a:rPr lang="it-IT" sz="1800" dirty="0" smtClean="0">
                <a:solidFill>
                  <a:srgbClr val="002060"/>
                </a:solidFill>
                <a:latin typeface="Tahoma" pitchFamily="34" charset="0"/>
              </a:rPr>
              <a:t>Atti non soggetti a </a:t>
            </a:r>
            <a:r>
              <a:rPr lang="it-IT" sz="1800" dirty="0" err="1" smtClean="0">
                <a:solidFill>
                  <a:srgbClr val="002060"/>
                </a:solidFill>
                <a:latin typeface="Tahoma" pitchFamily="34" charset="0"/>
              </a:rPr>
              <a:t>revotatoria</a:t>
            </a:r>
            <a:r>
              <a:rPr lang="it-IT" sz="1800" dirty="0" smtClean="0">
                <a:solidFill>
                  <a:srgbClr val="002060"/>
                </a:solidFill>
                <a:latin typeface="Tahoma" pitchFamily="34" charset="0"/>
              </a:rPr>
              <a:t> fallimentare</a:t>
            </a:r>
            <a:endParaRPr lang="it-IT" sz="1800" dirty="0">
              <a:solidFill>
                <a:srgbClr val="002060"/>
              </a:solidFill>
              <a:latin typeface="Tahoma" pitchFamily="34" charset="0"/>
            </a:endParaRPr>
          </a:p>
        </p:txBody>
      </p:sp>
      <p:sp>
        <p:nvSpPr>
          <p:cNvPr id="10" name="Rectangle 30"/>
          <p:cNvSpPr txBox="1">
            <a:spLocks noChangeArrowheads="1"/>
          </p:cNvSpPr>
          <p:nvPr/>
        </p:nvSpPr>
        <p:spPr bwMode="auto">
          <a:xfrm>
            <a:off x="827584" y="4437112"/>
            <a:ext cx="3240360" cy="504056"/>
          </a:xfrm>
          <a:prstGeom prst="rect">
            <a:avLst/>
          </a:prstGeom>
          <a:noFill/>
          <a:ln w="9525">
            <a:noFill/>
            <a:miter lim="800000"/>
            <a:headEnd/>
            <a:tailEnd/>
          </a:ln>
        </p:spPr>
        <p:txBody>
          <a:bodyPr anchor="b"/>
          <a:lstStyle/>
          <a:p>
            <a:pPr algn="just">
              <a:lnSpc>
                <a:spcPct val="90000"/>
              </a:lnSpc>
            </a:pPr>
            <a:r>
              <a:rPr lang="it-IT" sz="1800" dirty="0" smtClean="0">
                <a:solidFill>
                  <a:srgbClr val="FF6600"/>
                </a:solidFill>
                <a:latin typeface="Tahoma" pitchFamily="34" charset="0"/>
              </a:rPr>
              <a:t>Atti revocabili = inefficaci</a:t>
            </a:r>
          </a:p>
          <a:p>
            <a:pPr algn="ctr">
              <a:lnSpc>
                <a:spcPct val="90000"/>
              </a:lnSpc>
            </a:pPr>
            <a:r>
              <a:rPr lang="it-IT" sz="1800" b="0" dirty="0" smtClean="0">
                <a:solidFill>
                  <a:srgbClr val="FF6600"/>
                </a:solidFill>
                <a:latin typeface="Tahoma" pitchFamily="34" charset="0"/>
              </a:rPr>
              <a:t>Art</a:t>
            </a:r>
            <a:r>
              <a:rPr lang="it-IT" sz="1800" b="0" dirty="0" err="1" smtClean="0">
                <a:solidFill>
                  <a:srgbClr val="FF6600"/>
                </a:solidFill>
                <a:latin typeface="Tahoma" pitchFamily="34" charset="0"/>
              </a:rPr>
              <a:t>.64 L.F</a:t>
            </a:r>
            <a:r>
              <a:rPr lang="it-IT" sz="1800" b="0" dirty="0" smtClean="0">
                <a:solidFill>
                  <a:srgbClr val="FF6600"/>
                </a:solidFill>
                <a:latin typeface="Tahoma" pitchFamily="34" charset="0"/>
              </a:rPr>
              <a:t>.</a:t>
            </a:r>
            <a:endParaRPr lang="it-IT" sz="1800" b="0" dirty="0">
              <a:solidFill>
                <a:srgbClr val="FF6600"/>
              </a:solidFill>
              <a:latin typeface="Tahoma" pitchFamily="34" charset="0"/>
            </a:endParaRPr>
          </a:p>
        </p:txBody>
      </p:sp>
      <p:sp>
        <p:nvSpPr>
          <p:cNvPr id="19" name="Rectangle 4"/>
          <p:cNvSpPr>
            <a:spLocks noChangeArrowheads="1"/>
          </p:cNvSpPr>
          <p:nvPr/>
        </p:nvSpPr>
        <p:spPr bwMode="auto">
          <a:xfrm>
            <a:off x="755576" y="3419708"/>
            <a:ext cx="3168352" cy="369332"/>
          </a:xfrm>
          <a:prstGeom prst="rect">
            <a:avLst/>
          </a:prstGeom>
          <a:noFill/>
          <a:ln w="9525">
            <a:noFill/>
            <a:miter lim="800000"/>
            <a:headEnd/>
            <a:tailEnd/>
          </a:ln>
          <a:effectLst/>
        </p:spPr>
        <p:txBody>
          <a:bodyPr wrap="square" anchor="ctr">
            <a:spAutoFit/>
          </a:bodyPr>
          <a:lstStyle/>
          <a:p>
            <a:pPr indent="227013" algn="ctr" eaLnBrk="1" hangingPunct="1">
              <a:tabLst>
                <a:tab pos="228600" algn="l"/>
                <a:tab pos="800100" algn="l"/>
              </a:tabLst>
            </a:pPr>
            <a:r>
              <a:rPr lang="it-IT" sz="1800" b="1" dirty="0" smtClean="0">
                <a:solidFill>
                  <a:srgbClr val="003366"/>
                </a:solidFill>
                <a:latin typeface="Tahoma" pitchFamily="34" charset="0"/>
                <a:ea typeface="Tahoma" pitchFamily="34" charset="0"/>
                <a:cs typeface="Tahoma" pitchFamily="34" charset="0"/>
              </a:rPr>
              <a:t>Periodo sospetto</a:t>
            </a:r>
            <a:endParaRPr lang="it-IT" sz="1400" dirty="0">
              <a:solidFill>
                <a:srgbClr val="003366"/>
              </a:solidFill>
              <a:latin typeface="Tahoma" pitchFamily="34" charset="0"/>
              <a:ea typeface="Tahoma" pitchFamily="34" charset="0"/>
              <a:cs typeface="Tahoma" pitchFamily="34" charset="0"/>
            </a:endParaRPr>
          </a:p>
        </p:txBody>
      </p:sp>
      <p:sp>
        <p:nvSpPr>
          <p:cNvPr id="20" name="Rectangle 4"/>
          <p:cNvSpPr>
            <a:spLocks noChangeArrowheads="1"/>
          </p:cNvSpPr>
          <p:nvPr/>
        </p:nvSpPr>
        <p:spPr bwMode="auto">
          <a:xfrm>
            <a:off x="0" y="1628803"/>
            <a:ext cx="8820472" cy="646331"/>
          </a:xfrm>
          <a:prstGeom prst="rect">
            <a:avLst/>
          </a:prstGeom>
          <a:noFill/>
          <a:ln w="9525">
            <a:noFill/>
            <a:miter lim="800000"/>
            <a:headEnd/>
            <a:tailEnd/>
          </a:ln>
          <a:effectLst/>
        </p:spPr>
        <p:txBody>
          <a:bodyPr wrap="square" anchor="ctr">
            <a:spAutoFit/>
          </a:bodyPr>
          <a:lstStyle/>
          <a:p>
            <a:pPr indent="227013" algn="ctr" eaLnBrk="1" hangingPunct="1">
              <a:tabLst>
                <a:tab pos="228600" algn="l"/>
                <a:tab pos="800100" algn="l"/>
              </a:tabLst>
            </a:pPr>
            <a:r>
              <a:rPr lang="it-IT" sz="1800" b="0" dirty="0" smtClean="0">
                <a:solidFill>
                  <a:srgbClr val="003366"/>
                </a:solidFill>
                <a:latin typeface="Tahoma" pitchFamily="34" charset="0"/>
                <a:ea typeface="Tahoma" pitchFamily="34" charset="0"/>
                <a:cs typeface="Tahoma" pitchFamily="34" charset="0"/>
              </a:rPr>
              <a:t>Sono revocati gli atti compiuti nel periodo sospetto </a:t>
            </a:r>
          </a:p>
          <a:p>
            <a:pPr indent="227013" algn="ctr" eaLnBrk="1" hangingPunct="1">
              <a:tabLst>
                <a:tab pos="228600" algn="l"/>
                <a:tab pos="800100" algn="l"/>
              </a:tabLst>
            </a:pPr>
            <a:r>
              <a:rPr lang="it-IT" sz="1800" b="0" dirty="0" smtClean="0">
                <a:solidFill>
                  <a:srgbClr val="003366"/>
                </a:solidFill>
                <a:latin typeface="Tahoma" pitchFamily="34" charset="0"/>
                <a:ea typeface="Tahoma" pitchFamily="34" charset="0"/>
                <a:cs typeface="Tahoma" pitchFamily="34" charset="0"/>
              </a:rPr>
              <a:t>Sono inefficaci gli atti compiuti dopo la dichiarazione di fallimento</a:t>
            </a:r>
          </a:p>
        </p:txBody>
      </p:sp>
      <p:sp>
        <p:nvSpPr>
          <p:cNvPr id="21" name="Line 16"/>
          <p:cNvSpPr>
            <a:spLocks noChangeShapeType="1"/>
          </p:cNvSpPr>
          <p:nvPr/>
        </p:nvSpPr>
        <p:spPr bwMode="auto">
          <a:xfrm>
            <a:off x="3635896" y="3429000"/>
            <a:ext cx="0" cy="360040"/>
          </a:xfrm>
          <a:prstGeom prst="line">
            <a:avLst/>
          </a:prstGeom>
          <a:noFill/>
          <a:ln w="9525">
            <a:solidFill>
              <a:srgbClr val="FF6600"/>
            </a:solidFill>
            <a:prstDash val="dash"/>
            <a:round/>
            <a:headEnd/>
            <a:tailEnd/>
          </a:ln>
          <a:effectLst/>
        </p:spPr>
        <p:txBody>
          <a:bodyPr/>
          <a:lstStyle/>
          <a:p>
            <a:endParaRPr lang="it-IT" sz="1600">
              <a:solidFill>
                <a:srgbClr val="002060"/>
              </a:solidFill>
              <a:latin typeface="Tahoma" pitchFamily="34" charset="0"/>
              <a:ea typeface="Tahoma" pitchFamily="34" charset="0"/>
              <a:cs typeface="Tahoma" pitchFamily="34" charset="0"/>
            </a:endParaRPr>
          </a:p>
        </p:txBody>
      </p:sp>
      <p:sp>
        <p:nvSpPr>
          <p:cNvPr id="25" name="Line 16"/>
          <p:cNvSpPr>
            <a:spLocks noChangeShapeType="1"/>
          </p:cNvSpPr>
          <p:nvPr/>
        </p:nvSpPr>
        <p:spPr bwMode="auto">
          <a:xfrm>
            <a:off x="251520" y="3789040"/>
            <a:ext cx="8496944" cy="0"/>
          </a:xfrm>
          <a:prstGeom prst="line">
            <a:avLst/>
          </a:prstGeom>
          <a:noFill/>
          <a:ln w="9525">
            <a:solidFill>
              <a:srgbClr val="FF6600"/>
            </a:solidFill>
            <a:prstDash val="dash"/>
            <a:round/>
            <a:headEnd/>
            <a:tailEnd/>
          </a:ln>
          <a:effectLst/>
        </p:spPr>
        <p:txBody>
          <a:bodyPr/>
          <a:lstStyle/>
          <a:p>
            <a:endParaRPr lang="it-IT" sz="1600">
              <a:solidFill>
                <a:srgbClr val="002060"/>
              </a:solidFill>
              <a:latin typeface="Tahoma" pitchFamily="34" charset="0"/>
              <a:ea typeface="Tahoma" pitchFamily="34" charset="0"/>
              <a:cs typeface="Tahoma" pitchFamily="34" charset="0"/>
            </a:endParaRPr>
          </a:p>
        </p:txBody>
      </p:sp>
      <p:sp>
        <p:nvSpPr>
          <p:cNvPr id="38" name="Rectangle 4"/>
          <p:cNvSpPr>
            <a:spLocks noChangeArrowheads="1"/>
          </p:cNvSpPr>
          <p:nvPr/>
        </p:nvSpPr>
        <p:spPr bwMode="auto">
          <a:xfrm>
            <a:off x="2699792" y="2780928"/>
            <a:ext cx="2136800" cy="646331"/>
          </a:xfrm>
          <a:prstGeom prst="rect">
            <a:avLst/>
          </a:prstGeom>
          <a:noFill/>
          <a:ln w="9525">
            <a:noFill/>
            <a:miter lim="800000"/>
            <a:headEnd/>
            <a:tailEnd/>
          </a:ln>
          <a:effectLst/>
        </p:spPr>
        <p:txBody>
          <a:bodyPr wrap="square" anchor="ctr">
            <a:spAutoFit/>
          </a:bodyPr>
          <a:lstStyle/>
          <a:p>
            <a:pPr indent="227013" algn="ctr" eaLnBrk="1" hangingPunct="1">
              <a:tabLst>
                <a:tab pos="228600" algn="l"/>
                <a:tab pos="800100" algn="l"/>
              </a:tabLst>
            </a:pPr>
            <a:r>
              <a:rPr lang="it-IT" sz="1800" b="1" dirty="0" smtClean="0">
                <a:solidFill>
                  <a:srgbClr val="003366"/>
                </a:solidFill>
                <a:latin typeface="Tahoma" pitchFamily="34" charset="0"/>
                <a:ea typeface="Tahoma" pitchFamily="34" charset="0"/>
                <a:cs typeface="Tahoma" pitchFamily="34" charset="0"/>
              </a:rPr>
              <a:t>Dichiarazione di fallimento</a:t>
            </a:r>
            <a:endParaRPr lang="it-IT" sz="1400" dirty="0">
              <a:solidFill>
                <a:srgbClr val="003366"/>
              </a:solidFill>
              <a:latin typeface="Tahoma" pitchFamily="34" charset="0"/>
              <a:ea typeface="Tahoma" pitchFamily="34" charset="0"/>
              <a:cs typeface="Tahoma" pitchFamily="34" charset="0"/>
            </a:endParaRPr>
          </a:p>
        </p:txBody>
      </p:sp>
      <p:sp>
        <p:nvSpPr>
          <p:cNvPr id="39" name="Rectangle 4"/>
          <p:cNvSpPr>
            <a:spLocks noChangeArrowheads="1"/>
          </p:cNvSpPr>
          <p:nvPr/>
        </p:nvSpPr>
        <p:spPr bwMode="auto">
          <a:xfrm>
            <a:off x="6683672" y="2858453"/>
            <a:ext cx="2136800" cy="646331"/>
          </a:xfrm>
          <a:prstGeom prst="rect">
            <a:avLst/>
          </a:prstGeom>
          <a:noFill/>
          <a:ln w="9525">
            <a:noFill/>
            <a:miter lim="800000"/>
            <a:headEnd/>
            <a:tailEnd/>
          </a:ln>
          <a:effectLst/>
        </p:spPr>
        <p:txBody>
          <a:bodyPr wrap="square" anchor="ctr">
            <a:spAutoFit/>
          </a:bodyPr>
          <a:lstStyle/>
          <a:p>
            <a:pPr indent="227013" algn="ctr" eaLnBrk="1" hangingPunct="1">
              <a:tabLst>
                <a:tab pos="228600" algn="l"/>
                <a:tab pos="800100" algn="l"/>
              </a:tabLst>
            </a:pPr>
            <a:r>
              <a:rPr lang="it-IT" sz="1800" b="1" dirty="0" smtClean="0">
                <a:solidFill>
                  <a:srgbClr val="003366"/>
                </a:solidFill>
                <a:latin typeface="Tahoma" pitchFamily="34" charset="0"/>
                <a:ea typeface="Tahoma" pitchFamily="34" charset="0"/>
                <a:cs typeface="Tahoma" pitchFamily="34" charset="0"/>
              </a:rPr>
              <a:t>Termine di prescrizione </a:t>
            </a:r>
            <a:endParaRPr lang="it-IT" sz="1400" dirty="0">
              <a:solidFill>
                <a:srgbClr val="003366"/>
              </a:solidFill>
              <a:latin typeface="Tahoma" pitchFamily="34" charset="0"/>
              <a:ea typeface="Tahoma" pitchFamily="34" charset="0"/>
              <a:cs typeface="Tahoma" pitchFamily="34" charset="0"/>
            </a:endParaRPr>
          </a:p>
        </p:txBody>
      </p:sp>
      <p:sp>
        <p:nvSpPr>
          <p:cNvPr id="41" name="Line 16"/>
          <p:cNvSpPr>
            <a:spLocks noChangeShapeType="1"/>
          </p:cNvSpPr>
          <p:nvPr/>
        </p:nvSpPr>
        <p:spPr bwMode="auto">
          <a:xfrm>
            <a:off x="7884368" y="3429000"/>
            <a:ext cx="0" cy="360040"/>
          </a:xfrm>
          <a:prstGeom prst="line">
            <a:avLst/>
          </a:prstGeom>
          <a:noFill/>
          <a:ln w="9525">
            <a:solidFill>
              <a:srgbClr val="FF6600"/>
            </a:solidFill>
            <a:prstDash val="dash"/>
            <a:round/>
            <a:headEnd/>
            <a:tailEnd/>
          </a:ln>
          <a:effectLst/>
        </p:spPr>
        <p:txBody>
          <a:bodyPr/>
          <a:lstStyle/>
          <a:p>
            <a:endParaRPr lang="it-IT" sz="1600">
              <a:solidFill>
                <a:srgbClr val="002060"/>
              </a:solidFill>
              <a:latin typeface="Tahoma" pitchFamily="34" charset="0"/>
              <a:ea typeface="Tahoma" pitchFamily="34" charset="0"/>
              <a:cs typeface="Tahoma" pitchFamily="34" charset="0"/>
            </a:endParaRPr>
          </a:p>
        </p:txBody>
      </p:sp>
      <p:sp>
        <p:nvSpPr>
          <p:cNvPr id="42" name="Line 16"/>
          <p:cNvSpPr>
            <a:spLocks noChangeShapeType="1"/>
          </p:cNvSpPr>
          <p:nvPr/>
        </p:nvSpPr>
        <p:spPr bwMode="auto">
          <a:xfrm>
            <a:off x="1259632" y="3429000"/>
            <a:ext cx="0" cy="360040"/>
          </a:xfrm>
          <a:prstGeom prst="line">
            <a:avLst/>
          </a:prstGeom>
          <a:noFill/>
          <a:ln w="9525">
            <a:solidFill>
              <a:srgbClr val="FF6600"/>
            </a:solidFill>
            <a:prstDash val="dash"/>
            <a:round/>
            <a:headEnd/>
            <a:tailEnd/>
          </a:ln>
          <a:effectLst/>
        </p:spPr>
        <p:txBody>
          <a:bodyPr/>
          <a:lstStyle/>
          <a:p>
            <a:endParaRPr lang="it-IT" sz="1600">
              <a:solidFill>
                <a:srgbClr val="002060"/>
              </a:solidFill>
              <a:latin typeface="Tahoma" pitchFamily="34" charset="0"/>
              <a:ea typeface="Tahoma" pitchFamily="34" charset="0"/>
              <a:cs typeface="Tahoma" pitchFamily="34" charset="0"/>
            </a:endParaRPr>
          </a:p>
        </p:txBody>
      </p:sp>
      <p:sp>
        <p:nvSpPr>
          <p:cNvPr id="43" name="Rectangle 30"/>
          <p:cNvSpPr txBox="1">
            <a:spLocks noChangeArrowheads="1"/>
          </p:cNvSpPr>
          <p:nvPr/>
        </p:nvSpPr>
        <p:spPr bwMode="auto">
          <a:xfrm>
            <a:off x="7452320" y="3861048"/>
            <a:ext cx="1080120" cy="433790"/>
          </a:xfrm>
          <a:prstGeom prst="rect">
            <a:avLst/>
          </a:prstGeom>
          <a:noFill/>
          <a:ln w="9525">
            <a:noFill/>
            <a:miter lim="800000"/>
            <a:headEnd/>
            <a:tailEnd/>
          </a:ln>
        </p:spPr>
        <p:txBody>
          <a:bodyPr anchor="b"/>
          <a:lstStyle/>
          <a:p>
            <a:pPr algn="just">
              <a:lnSpc>
                <a:spcPct val="90000"/>
              </a:lnSpc>
            </a:pPr>
            <a:r>
              <a:rPr lang="it-IT" sz="1800" dirty="0" smtClean="0">
                <a:solidFill>
                  <a:srgbClr val="002060"/>
                </a:solidFill>
                <a:latin typeface="Tahoma" pitchFamily="34" charset="0"/>
              </a:rPr>
              <a:t>5 anni</a:t>
            </a:r>
            <a:endParaRPr lang="it-IT" sz="1800" b="0" dirty="0">
              <a:solidFill>
                <a:srgbClr val="002060"/>
              </a:solidFill>
              <a:latin typeface="Tahoma" pitchFamily="34" charset="0"/>
            </a:endParaRPr>
          </a:p>
        </p:txBody>
      </p:sp>
      <p:cxnSp>
        <p:nvCxnSpPr>
          <p:cNvPr id="46" name="Connettore 2 45"/>
          <p:cNvCxnSpPr/>
          <p:nvPr/>
        </p:nvCxnSpPr>
        <p:spPr bwMode="auto">
          <a:xfrm flipV="1">
            <a:off x="539552" y="3933056"/>
            <a:ext cx="2" cy="1296144"/>
          </a:xfrm>
          <a:prstGeom prst="straightConnector1">
            <a:avLst/>
          </a:prstGeom>
          <a:solidFill>
            <a:schemeClr val="bg1"/>
          </a:solidFill>
          <a:ln w="9525" cap="flat" cmpd="sng" algn="ctr">
            <a:solidFill>
              <a:schemeClr val="tx1"/>
            </a:solidFill>
            <a:prstDash val="solid"/>
            <a:round/>
            <a:headEnd type="none" w="med" len="med"/>
            <a:tailEnd type="arrow"/>
          </a:ln>
          <a:effectLst>
            <a:outerShdw dist="35921" dir="2700000" algn="ctr" rotWithShape="0">
              <a:schemeClr val="bg2"/>
            </a:outerShdw>
          </a:effectLst>
        </p:spPr>
      </p:cxnSp>
      <p:sp>
        <p:nvSpPr>
          <p:cNvPr id="51" name="Rectangle 30"/>
          <p:cNvSpPr txBox="1">
            <a:spLocks noChangeArrowheads="1"/>
          </p:cNvSpPr>
          <p:nvPr/>
        </p:nvSpPr>
        <p:spPr bwMode="auto">
          <a:xfrm>
            <a:off x="3419872" y="3859306"/>
            <a:ext cx="648072" cy="433790"/>
          </a:xfrm>
          <a:prstGeom prst="rect">
            <a:avLst/>
          </a:prstGeom>
          <a:noFill/>
          <a:ln w="9525">
            <a:noFill/>
            <a:miter lim="800000"/>
            <a:headEnd/>
            <a:tailEnd/>
          </a:ln>
        </p:spPr>
        <p:txBody>
          <a:bodyPr anchor="b"/>
          <a:lstStyle/>
          <a:p>
            <a:pPr algn="just">
              <a:lnSpc>
                <a:spcPct val="90000"/>
              </a:lnSpc>
            </a:pPr>
            <a:r>
              <a:rPr lang="it-IT" sz="1800" dirty="0" smtClean="0">
                <a:solidFill>
                  <a:srgbClr val="002060"/>
                </a:solidFill>
                <a:latin typeface="Tahoma" pitchFamily="34" charset="0"/>
              </a:rPr>
              <a:t>T0</a:t>
            </a:r>
            <a:endParaRPr lang="it-IT" sz="1800" b="0" dirty="0">
              <a:solidFill>
                <a:srgbClr val="002060"/>
              </a:solidFill>
              <a:latin typeface="Tahoma" pitchFamily="34" charset="0"/>
            </a:endParaRPr>
          </a:p>
        </p:txBody>
      </p:sp>
      <p:sp>
        <p:nvSpPr>
          <p:cNvPr id="53" name="Rectangle 4"/>
          <p:cNvSpPr>
            <a:spLocks noChangeArrowheads="1"/>
          </p:cNvSpPr>
          <p:nvPr/>
        </p:nvSpPr>
        <p:spPr bwMode="auto">
          <a:xfrm>
            <a:off x="4427984" y="3419708"/>
            <a:ext cx="2784872" cy="369332"/>
          </a:xfrm>
          <a:prstGeom prst="rect">
            <a:avLst/>
          </a:prstGeom>
          <a:noFill/>
          <a:ln w="9525">
            <a:noFill/>
            <a:miter lim="800000"/>
            <a:headEnd/>
            <a:tailEnd/>
          </a:ln>
          <a:effectLst/>
        </p:spPr>
        <p:txBody>
          <a:bodyPr wrap="square" anchor="ctr">
            <a:spAutoFit/>
          </a:bodyPr>
          <a:lstStyle/>
          <a:p>
            <a:pPr indent="227013" algn="ctr" eaLnBrk="1" hangingPunct="1">
              <a:tabLst>
                <a:tab pos="228600" algn="l"/>
                <a:tab pos="800100" algn="l"/>
              </a:tabLst>
            </a:pPr>
            <a:r>
              <a:rPr lang="it-IT" sz="1800" b="1" dirty="0" smtClean="0">
                <a:solidFill>
                  <a:srgbClr val="003366"/>
                </a:solidFill>
                <a:latin typeface="Tahoma" pitchFamily="34" charset="0"/>
                <a:ea typeface="Tahoma" pitchFamily="34" charset="0"/>
                <a:cs typeface="Tahoma" pitchFamily="34" charset="0"/>
              </a:rPr>
              <a:t>Esperimento azione</a:t>
            </a:r>
            <a:endParaRPr lang="it-IT" sz="1400" dirty="0">
              <a:solidFill>
                <a:srgbClr val="003366"/>
              </a:solidFill>
              <a:latin typeface="Tahoma" pitchFamily="34" charset="0"/>
              <a:ea typeface="Tahoma" pitchFamily="34" charset="0"/>
              <a:cs typeface="Tahoma" pitchFamily="34" charset="0"/>
            </a:endParaRPr>
          </a:p>
        </p:txBody>
      </p:sp>
      <p:sp>
        <p:nvSpPr>
          <p:cNvPr id="54" name="Line 16"/>
          <p:cNvSpPr>
            <a:spLocks noChangeShapeType="1"/>
          </p:cNvSpPr>
          <p:nvPr/>
        </p:nvSpPr>
        <p:spPr bwMode="auto">
          <a:xfrm>
            <a:off x="1259632" y="3789040"/>
            <a:ext cx="0" cy="216024"/>
          </a:xfrm>
          <a:prstGeom prst="line">
            <a:avLst/>
          </a:prstGeom>
          <a:noFill/>
          <a:ln w="9525">
            <a:solidFill>
              <a:srgbClr val="FF6600"/>
            </a:solidFill>
            <a:prstDash val="dash"/>
            <a:round/>
            <a:headEnd/>
            <a:tailEnd/>
          </a:ln>
          <a:effectLst/>
        </p:spPr>
        <p:txBody>
          <a:bodyPr/>
          <a:lstStyle/>
          <a:p>
            <a:endParaRPr lang="it-IT" sz="1600">
              <a:solidFill>
                <a:srgbClr val="002060"/>
              </a:solidFill>
              <a:latin typeface="Tahoma" pitchFamily="34" charset="0"/>
              <a:ea typeface="Tahoma" pitchFamily="34" charset="0"/>
              <a:cs typeface="Tahoma" pitchFamily="34" charset="0"/>
            </a:endParaRPr>
          </a:p>
        </p:txBody>
      </p:sp>
      <p:sp>
        <p:nvSpPr>
          <p:cNvPr id="59" name="Line 16"/>
          <p:cNvSpPr>
            <a:spLocks noChangeShapeType="1"/>
          </p:cNvSpPr>
          <p:nvPr/>
        </p:nvSpPr>
        <p:spPr bwMode="auto">
          <a:xfrm>
            <a:off x="3635896" y="3789040"/>
            <a:ext cx="0" cy="216024"/>
          </a:xfrm>
          <a:prstGeom prst="line">
            <a:avLst/>
          </a:prstGeom>
          <a:noFill/>
          <a:ln w="9525">
            <a:solidFill>
              <a:srgbClr val="FF6600"/>
            </a:solidFill>
            <a:prstDash val="dash"/>
            <a:round/>
            <a:headEnd/>
            <a:tailEnd/>
          </a:ln>
          <a:effectLst/>
        </p:spPr>
        <p:txBody>
          <a:bodyPr/>
          <a:lstStyle/>
          <a:p>
            <a:endParaRPr lang="it-IT" sz="1600">
              <a:solidFill>
                <a:srgbClr val="002060"/>
              </a:solidFill>
              <a:latin typeface="Tahoma" pitchFamily="34" charset="0"/>
              <a:ea typeface="Tahoma" pitchFamily="34" charset="0"/>
              <a:cs typeface="Tahoma" pitchFamily="34" charset="0"/>
            </a:endParaRPr>
          </a:p>
        </p:txBody>
      </p:sp>
      <p:sp>
        <p:nvSpPr>
          <p:cNvPr id="32" name="Rectangle 30"/>
          <p:cNvSpPr txBox="1">
            <a:spLocks noChangeArrowheads="1"/>
          </p:cNvSpPr>
          <p:nvPr/>
        </p:nvSpPr>
        <p:spPr bwMode="auto">
          <a:xfrm>
            <a:off x="5148064" y="4221088"/>
            <a:ext cx="1872208" cy="720080"/>
          </a:xfrm>
          <a:prstGeom prst="rect">
            <a:avLst/>
          </a:prstGeom>
          <a:noFill/>
          <a:ln w="9525">
            <a:noFill/>
            <a:miter lim="800000"/>
            <a:headEnd/>
            <a:tailEnd/>
          </a:ln>
        </p:spPr>
        <p:txBody>
          <a:bodyPr anchor="b"/>
          <a:lstStyle/>
          <a:p>
            <a:pPr algn="ctr">
              <a:lnSpc>
                <a:spcPct val="90000"/>
              </a:lnSpc>
            </a:pPr>
            <a:r>
              <a:rPr lang="it-IT" sz="1800" dirty="0" smtClean="0">
                <a:solidFill>
                  <a:srgbClr val="FF6600"/>
                </a:solidFill>
                <a:latin typeface="Tahoma" pitchFamily="34" charset="0"/>
              </a:rPr>
              <a:t>Atti inefficaci </a:t>
            </a:r>
            <a:r>
              <a:rPr lang="it-IT" sz="1800" b="0" dirty="0" smtClean="0">
                <a:solidFill>
                  <a:srgbClr val="FF6600"/>
                </a:solidFill>
                <a:latin typeface="Tahoma" pitchFamily="34" charset="0"/>
              </a:rPr>
              <a:t>art</a:t>
            </a:r>
            <a:r>
              <a:rPr lang="it-IT" sz="1800" b="0" dirty="0" err="1" smtClean="0">
                <a:solidFill>
                  <a:srgbClr val="FF6600"/>
                </a:solidFill>
                <a:latin typeface="Tahoma" pitchFamily="34" charset="0"/>
              </a:rPr>
              <a:t>.44 L.F</a:t>
            </a:r>
            <a:r>
              <a:rPr lang="it-IT" sz="1800" b="0" dirty="0" smtClean="0">
                <a:solidFill>
                  <a:srgbClr val="FF6600"/>
                </a:solidFill>
                <a:latin typeface="Tahoma" pitchFamily="34" charset="0"/>
              </a:rPr>
              <a:t>.</a:t>
            </a:r>
            <a:endParaRPr lang="it-IT" sz="1800" b="0" dirty="0">
              <a:solidFill>
                <a:srgbClr val="FF6600"/>
              </a:solidFill>
              <a:latin typeface="Tahoma" pitchFamily="34" charset="0"/>
            </a:endParaRPr>
          </a:p>
        </p:txBody>
      </p:sp>
      <p:sp>
        <p:nvSpPr>
          <p:cNvPr id="34" name="Rectangle 30"/>
          <p:cNvSpPr txBox="1">
            <a:spLocks noChangeArrowheads="1"/>
          </p:cNvSpPr>
          <p:nvPr/>
        </p:nvSpPr>
        <p:spPr bwMode="auto">
          <a:xfrm>
            <a:off x="6084168" y="5013176"/>
            <a:ext cx="3024336" cy="864096"/>
          </a:xfrm>
          <a:prstGeom prst="rect">
            <a:avLst/>
          </a:prstGeom>
          <a:noFill/>
          <a:ln w="9525">
            <a:noFill/>
            <a:miter lim="800000"/>
            <a:headEnd/>
            <a:tailEnd/>
          </a:ln>
        </p:spPr>
        <p:txBody>
          <a:bodyPr anchor="b"/>
          <a:lstStyle/>
          <a:p>
            <a:pPr algn="just">
              <a:lnSpc>
                <a:spcPct val="90000"/>
              </a:lnSpc>
            </a:pPr>
            <a:r>
              <a:rPr lang="it-IT" sz="1800" dirty="0" smtClean="0">
                <a:solidFill>
                  <a:srgbClr val="002060"/>
                </a:solidFill>
                <a:latin typeface="Tahoma" pitchFamily="34" charset="0"/>
              </a:rPr>
              <a:t>Atti non soggetti a </a:t>
            </a:r>
            <a:r>
              <a:rPr lang="it-IT" sz="1800" dirty="0" err="1" smtClean="0">
                <a:solidFill>
                  <a:srgbClr val="002060"/>
                </a:solidFill>
                <a:latin typeface="Tahoma" pitchFamily="34" charset="0"/>
              </a:rPr>
              <a:t>revotatoria</a:t>
            </a:r>
            <a:r>
              <a:rPr lang="it-IT" sz="1800" dirty="0" smtClean="0">
                <a:solidFill>
                  <a:srgbClr val="002060"/>
                </a:solidFill>
                <a:latin typeface="Tahoma" pitchFamily="34" charset="0"/>
              </a:rPr>
              <a:t> fallimentare</a:t>
            </a:r>
            <a:endParaRPr lang="it-IT" sz="1800" dirty="0">
              <a:solidFill>
                <a:srgbClr val="002060"/>
              </a:solidFill>
              <a:latin typeface="Tahoma" pitchFamily="34" charset="0"/>
            </a:endParaRPr>
          </a:p>
        </p:txBody>
      </p:sp>
      <p:cxnSp>
        <p:nvCxnSpPr>
          <p:cNvPr id="40" name="Connettore 2 39"/>
          <p:cNvCxnSpPr/>
          <p:nvPr/>
        </p:nvCxnSpPr>
        <p:spPr bwMode="auto">
          <a:xfrm flipV="1">
            <a:off x="8532438" y="3933056"/>
            <a:ext cx="2" cy="1296144"/>
          </a:xfrm>
          <a:prstGeom prst="straightConnector1">
            <a:avLst/>
          </a:prstGeom>
          <a:solidFill>
            <a:schemeClr val="bg1"/>
          </a:solidFill>
          <a:ln w="9525" cap="flat" cmpd="sng" algn="ctr">
            <a:solidFill>
              <a:schemeClr val="tx1"/>
            </a:solidFill>
            <a:prstDash val="solid"/>
            <a:round/>
            <a:headEnd type="none" w="med" len="med"/>
            <a:tailEnd type="arrow"/>
          </a:ln>
          <a:effectLst>
            <a:outerShdw dist="35921" dir="2700000" algn="ctr" rotWithShape="0">
              <a:schemeClr val="bg2"/>
            </a:outerShdw>
          </a:effectLst>
        </p:spPr>
      </p:cxnSp>
      <p:cxnSp>
        <p:nvCxnSpPr>
          <p:cNvPr id="44" name="Connettore 2 43"/>
          <p:cNvCxnSpPr/>
          <p:nvPr/>
        </p:nvCxnSpPr>
        <p:spPr bwMode="auto">
          <a:xfrm flipV="1">
            <a:off x="6084168" y="3933056"/>
            <a:ext cx="2" cy="432048"/>
          </a:xfrm>
          <a:prstGeom prst="straightConnector1">
            <a:avLst/>
          </a:prstGeom>
          <a:solidFill>
            <a:schemeClr val="bg1"/>
          </a:solidFill>
          <a:ln w="9525" cap="flat" cmpd="sng" algn="ctr">
            <a:solidFill>
              <a:schemeClr val="tx1"/>
            </a:solidFill>
            <a:prstDash val="solid"/>
            <a:round/>
            <a:headEnd type="none" w="med" len="med"/>
            <a:tailEnd type="arrow"/>
          </a:ln>
          <a:effectLst>
            <a:outerShdw dist="35921" dir="2700000" algn="ctr" rotWithShape="0">
              <a:schemeClr val="bg2"/>
            </a:outerShdw>
          </a:effectLst>
        </p:spPr>
      </p:cxnSp>
      <p:cxnSp>
        <p:nvCxnSpPr>
          <p:cNvPr id="48" name="Connettore 2 47"/>
          <p:cNvCxnSpPr/>
          <p:nvPr/>
        </p:nvCxnSpPr>
        <p:spPr bwMode="auto">
          <a:xfrm flipV="1">
            <a:off x="2411760" y="3933056"/>
            <a:ext cx="2" cy="432048"/>
          </a:xfrm>
          <a:prstGeom prst="straightConnector1">
            <a:avLst/>
          </a:prstGeom>
          <a:solidFill>
            <a:schemeClr val="bg1"/>
          </a:solidFill>
          <a:ln w="9525" cap="flat" cmpd="sng" algn="ctr">
            <a:solidFill>
              <a:schemeClr val="tx1"/>
            </a:solidFill>
            <a:prstDash val="solid"/>
            <a:round/>
            <a:headEnd type="none" w="med" len="med"/>
            <a:tailEnd type="arrow"/>
          </a:ln>
          <a:effectLst>
            <a:outerShdw dist="35921" dir="2700000" algn="ctr" rotWithShape="0">
              <a:schemeClr val="bg2"/>
            </a:outerShdw>
          </a:effectLst>
        </p:spPr>
      </p:cxnSp>
      <p:sp>
        <p:nvSpPr>
          <p:cNvPr id="50" name="Text Box 3"/>
          <p:cNvSpPr txBox="1">
            <a:spLocks noChangeArrowheads="1"/>
          </p:cNvSpPr>
          <p:nvPr/>
        </p:nvSpPr>
        <p:spPr bwMode="auto">
          <a:xfrm>
            <a:off x="209211" y="375802"/>
            <a:ext cx="5925020" cy="400110"/>
          </a:xfrm>
          <a:prstGeom prst="rect">
            <a:avLst/>
          </a:prstGeom>
          <a:noFill/>
          <a:ln w="9525">
            <a:noFill/>
            <a:miter lim="800000"/>
            <a:headEnd/>
            <a:tailEnd/>
          </a:ln>
          <a:effectLst/>
        </p:spPr>
        <p:txBody>
          <a:bodyPr wrap="none">
            <a:spAutoFit/>
          </a:bodyPr>
          <a:lstStyle/>
          <a:p>
            <a:r>
              <a:rPr lang="it-IT" sz="2000" i="0" dirty="0" smtClean="0">
                <a:solidFill>
                  <a:srgbClr val="002060"/>
                </a:solidFill>
                <a:latin typeface="Tahoma" pitchFamily="34" charset="0"/>
              </a:rPr>
              <a:t>UD3_ I limiti delle </a:t>
            </a:r>
            <a:r>
              <a:rPr lang="it-IT" sz="2000" dirty="0" smtClean="0">
                <a:solidFill>
                  <a:srgbClr val="002060"/>
                </a:solidFill>
                <a:latin typeface="Tahoma" pitchFamily="34" charset="0"/>
              </a:rPr>
              <a:t>strategie di </a:t>
            </a:r>
            <a:r>
              <a:rPr lang="it-IT" sz="2000" i="0" dirty="0" smtClean="0">
                <a:solidFill>
                  <a:srgbClr val="002060"/>
                </a:solidFill>
                <a:latin typeface="Tahoma" pitchFamily="34" charset="0"/>
              </a:rPr>
              <a:t>segregazione </a:t>
            </a:r>
            <a:endParaRPr lang="it-IT" sz="2000" i="0" dirty="0">
              <a:solidFill>
                <a:srgbClr val="002060"/>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additive="base">
                                        <p:cTn id="21" dur="500" fill="hold"/>
                                        <p:tgtEl>
                                          <p:spTgt spid="48"/>
                                        </p:tgtEl>
                                        <p:attrNameLst>
                                          <p:attrName>ppt_x</p:attrName>
                                        </p:attrNameLst>
                                      </p:cBhvr>
                                      <p:tavLst>
                                        <p:tav tm="0">
                                          <p:val>
                                            <p:strVal val="#ppt_x"/>
                                          </p:val>
                                        </p:tav>
                                        <p:tav tm="100000">
                                          <p:val>
                                            <p:strVal val="#ppt_x"/>
                                          </p:val>
                                        </p:tav>
                                      </p:tavLst>
                                    </p:anim>
                                    <p:anim calcmode="lin" valueType="num">
                                      <p:cBhvr additive="base">
                                        <p:cTn id="22" dur="500" fill="hold"/>
                                        <p:tgtEl>
                                          <p:spTgt spid="4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fill="hold"/>
                                        <p:tgtEl>
                                          <p:spTgt spid="53"/>
                                        </p:tgtEl>
                                        <p:attrNameLst>
                                          <p:attrName>ppt_x</p:attrName>
                                        </p:attrNameLst>
                                      </p:cBhvr>
                                      <p:tavLst>
                                        <p:tav tm="0">
                                          <p:val>
                                            <p:strVal val="#ppt_x"/>
                                          </p:val>
                                        </p:tav>
                                        <p:tav tm="100000">
                                          <p:val>
                                            <p:strVal val="#ppt_x"/>
                                          </p:val>
                                        </p:tav>
                                      </p:tavLst>
                                    </p:anim>
                                    <p:anim calcmode="lin" valueType="num">
                                      <p:cBhvr additive="base">
                                        <p:cTn id="32" dur="500" fill="hold"/>
                                        <p:tgtEl>
                                          <p:spTgt spid="5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500" fill="hold"/>
                                        <p:tgtEl>
                                          <p:spTgt spid="44"/>
                                        </p:tgtEl>
                                        <p:attrNameLst>
                                          <p:attrName>ppt_x</p:attrName>
                                        </p:attrNameLst>
                                      </p:cBhvr>
                                      <p:tavLst>
                                        <p:tav tm="0">
                                          <p:val>
                                            <p:strVal val="#ppt_x"/>
                                          </p:val>
                                        </p:tav>
                                        <p:tav tm="100000">
                                          <p:val>
                                            <p:strVal val="#ppt_x"/>
                                          </p:val>
                                        </p:tav>
                                      </p:tavLst>
                                    </p:anim>
                                    <p:anim calcmode="lin" valueType="num">
                                      <p:cBhvr additive="base">
                                        <p:cTn id="4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500" fill="hold"/>
                                        <p:tgtEl>
                                          <p:spTgt spid="39"/>
                                        </p:tgtEl>
                                        <p:attrNameLst>
                                          <p:attrName>ppt_x</p:attrName>
                                        </p:attrNameLst>
                                      </p:cBhvr>
                                      <p:tavLst>
                                        <p:tav tm="0">
                                          <p:val>
                                            <p:strVal val="#ppt_x"/>
                                          </p:val>
                                        </p:tav>
                                        <p:tav tm="100000">
                                          <p:val>
                                            <p:strVal val="#ppt_x"/>
                                          </p:val>
                                        </p:tav>
                                      </p:tavLst>
                                    </p:anim>
                                    <p:anim calcmode="lin" valueType="num">
                                      <p:cBhvr additive="base">
                                        <p:cTn id="46" dur="50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ppt_x"/>
                                          </p:val>
                                        </p:tav>
                                        <p:tav tm="100000">
                                          <p:val>
                                            <p:strVal val="#ppt_x"/>
                                          </p:val>
                                        </p:tav>
                                      </p:tavLst>
                                    </p:anim>
                                    <p:anim calcmode="lin" valueType="num">
                                      <p:cBhvr additive="base">
                                        <p:cTn id="50" dur="500" fill="hold"/>
                                        <p:tgtEl>
                                          <p:spTgt spid="4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fill="hold"/>
                                        <p:tgtEl>
                                          <p:spTgt spid="34"/>
                                        </p:tgtEl>
                                        <p:attrNameLst>
                                          <p:attrName>ppt_x</p:attrName>
                                        </p:attrNameLst>
                                      </p:cBhvr>
                                      <p:tavLst>
                                        <p:tav tm="0">
                                          <p:val>
                                            <p:strVal val="#ppt_x"/>
                                          </p:val>
                                        </p:tav>
                                        <p:tav tm="100000">
                                          <p:val>
                                            <p:strVal val="#ppt_x"/>
                                          </p:val>
                                        </p:tav>
                                      </p:tavLst>
                                    </p:anim>
                                    <p:anim calcmode="lin" valueType="num">
                                      <p:cBhvr additive="base">
                                        <p:cTn id="54" dur="500" fill="hold"/>
                                        <p:tgtEl>
                                          <p:spTgt spid="3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9" grpId="0"/>
      <p:bldP spid="39" grpId="0"/>
      <p:bldP spid="43" grpId="0"/>
      <p:bldP spid="53" grpId="0"/>
      <p:bldP spid="32" grpId="0"/>
      <p:bldP spid="3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p:cNvSpPr>
            <a:spLocks noChangeArrowheads="1"/>
          </p:cNvSpPr>
          <p:nvPr/>
        </p:nvSpPr>
        <p:spPr bwMode="auto">
          <a:xfrm>
            <a:off x="2339752" y="1634317"/>
            <a:ext cx="6624638" cy="1477328"/>
          </a:xfrm>
          <a:prstGeom prst="rect">
            <a:avLst/>
          </a:prstGeom>
          <a:noFill/>
          <a:ln w="9525" algn="ctr">
            <a:noFill/>
            <a:miter lim="800000"/>
            <a:headEnd/>
            <a:tailEnd/>
          </a:ln>
          <a:effectLst/>
        </p:spPr>
        <p:txBody>
          <a:bodyPr wrap="square" anchor="ctr">
            <a:spAutoFit/>
          </a:bodyPr>
          <a:lstStyle/>
          <a:p>
            <a:pPr indent="227013" eaLnBrk="1" hangingPunct="1">
              <a:tabLst>
                <a:tab pos="228600" algn="l"/>
                <a:tab pos="800100" algn="l"/>
              </a:tabLst>
            </a:pPr>
            <a:endParaRPr lang="it-IT" sz="1800" dirty="0" smtClean="0">
              <a:solidFill>
                <a:srgbClr val="003366"/>
              </a:solidFill>
              <a:latin typeface="Tahoma" pitchFamily="34" charset="0"/>
              <a:ea typeface="Tahoma" pitchFamily="34" charset="0"/>
              <a:cs typeface="Tahoma" pitchFamily="34" charset="0"/>
            </a:endParaRPr>
          </a:p>
          <a:p>
            <a:pPr indent="227013" eaLnBrk="1" hangingPunct="1">
              <a:tabLst>
                <a:tab pos="228600" algn="l"/>
                <a:tab pos="800100" algn="l"/>
              </a:tabLst>
            </a:pPr>
            <a:r>
              <a:rPr lang="it-IT" sz="1800" dirty="0" smtClean="0">
                <a:solidFill>
                  <a:srgbClr val="003366"/>
                </a:solidFill>
                <a:latin typeface="Tahoma" pitchFamily="34" charset="0"/>
                <a:ea typeface="Tahoma" pitchFamily="34" charset="0"/>
                <a:cs typeface="Tahoma" pitchFamily="34" charset="0"/>
              </a:rPr>
              <a:t>Delitto di bancarotta fraudolenta</a:t>
            </a:r>
          </a:p>
          <a:p>
            <a:pPr indent="227013" eaLnBrk="1" hangingPunct="1">
              <a:tabLst>
                <a:tab pos="228600" algn="l"/>
                <a:tab pos="800100" algn="l"/>
              </a:tabLst>
            </a:pPr>
            <a:r>
              <a:rPr lang="it-IT" sz="1800" b="0" dirty="0" smtClean="0">
                <a:solidFill>
                  <a:srgbClr val="003366"/>
                </a:solidFill>
                <a:latin typeface="Tahoma" pitchFamily="34" charset="0"/>
                <a:ea typeface="Tahoma" pitchFamily="34" charset="0"/>
                <a:cs typeface="Tahoma" pitchFamily="34" charset="0"/>
              </a:rPr>
              <a:t>Se, prima dell’atto di protezione, è presente il rischio di 	procedura concorsuale</a:t>
            </a:r>
          </a:p>
          <a:p>
            <a:pPr indent="227013" eaLnBrk="1" hangingPunct="1">
              <a:tabLst>
                <a:tab pos="228600" algn="l"/>
                <a:tab pos="800100" algn="l"/>
              </a:tabLst>
            </a:pPr>
            <a:endParaRPr lang="it-IT" sz="1800" dirty="0" smtClean="0">
              <a:solidFill>
                <a:srgbClr val="003366"/>
              </a:solidFill>
              <a:latin typeface="Tahoma" pitchFamily="34" charset="0"/>
              <a:ea typeface="Tahoma" pitchFamily="34" charset="0"/>
              <a:cs typeface="Tahoma" pitchFamily="34" charset="0"/>
            </a:endParaRPr>
          </a:p>
        </p:txBody>
      </p:sp>
      <p:sp>
        <p:nvSpPr>
          <p:cNvPr id="5" name="Text Box 3"/>
          <p:cNvSpPr txBox="1">
            <a:spLocks noChangeArrowheads="1"/>
          </p:cNvSpPr>
          <p:nvPr/>
        </p:nvSpPr>
        <p:spPr bwMode="auto">
          <a:xfrm>
            <a:off x="222236" y="928670"/>
            <a:ext cx="5126724" cy="369332"/>
          </a:xfrm>
          <a:prstGeom prst="rect">
            <a:avLst/>
          </a:prstGeom>
          <a:noFill/>
          <a:ln w="9525">
            <a:noFill/>
            <a:miter lim="800000"/>
            <a:headEnd/>
            <a:tailEnd/>
          </a:ln>
          <a:effectLst/>
        </p:spPr>
        <p:txBody>
          <a:bodyPr wrap="none">
            <a:spAutoFit/>
          </a:bodyPr>
          <a:lstStyle/>
          <a:p>
            <a:r>
              <a:rPr lang="it-IT" sz="1800" dirty="0" smtClean="0">
                <a:solidFill>
                  <a:srgbClr val="002060"/>
                </a:solidFill>
                <a:latin typeface="Tahoma" pitchFamily="34" charset="0"/>
              </a:rPr>
              <a:t>Rischi penali della protezione patrimoniale</a:t>
            </a:r>
            <a:endParaRPr lang="it-IT" sz="1800" dirty="0">
              <a:solidFill>
                <a:srgbClr val="002060"/>
              </a:solidFill>
              <a:latin typeface="Tahoma" pitchFamily="34" charset="0"/>
            </a:endParaRPr>
          </a:p>
        </p:txBody>
      </p:sp>
      <p:pic>
        <p:nvPicPr>
          <p:cNvPr id="52226" name="Picture 2" descr="http://t3.gstatic.com/images?q=tbn:ANd9GcQlu_5hI7P-7F1T14YQqbKDznm9mBSqvfN2j0JU1FZpWmtizLDW"/>
          <p:cNvPicPr>
            <a:picLocks noChangeAspect="1" noChangeArrowheads="1"/>
          </p:cNvPicPr>
          <p:nvPr/>
        </p:nvPicPr>
        <p:blipFill>
          <a:blip r:embed="rId3" cstate="print"/>
          <a:srcRect/>
          <a:stretch>
            <a:fillRect/>
          </a:stretch>
        </p:blipFill>
        <p:spPr bwMode="auto">
          <a:xfrm>
            <a:off x="179512" y="3284984"/>
            <a:ext cx="2249826" cy="1380153"/>
          </a:xfrm>
          <a:prstGeom prst="rect">
            <a:avLst/>
          </a:prstGeom>
          <a:noFill/>
        </p:spPr>
      </p:pic>
      <p:pic>
        <p:nvPicPr>
          <p:cNvPr id="52228" name="Picture 4" descr="http://t1.gstatic.com/images?q=tbn:ANd9GcT2NlJilDkPCKB9oxvvjH7aH9zt_t0ChwmyPxV0wuPv4DD5mCo"/>
          <p:cNvPicPr>
            <a:picLocks noChangeAspect="1" noChangeArrowheads="1"/>
          </p:cNvPicPr>
          <p:nvPr/>
        </p:nvPicPr>
        <p:blipFill>
          <a:blip r:embed="rId4" cstate="print"/>
          <a:srcRect/>
          <a:stretch>
            <a:fillRect/>
          </a:stretch>
        </p:blipFill>
        <p:spPr bwMode="auto">
          <a:xfrm>
            <a:off x="179594" y="1628800"/>
            <a:ext cx="2249744" cy="1440160"/>
          </a:xfrm>
          <a:prstGeom prst="rect">
            <a:avLst/>
          </a:prstGeom>
          <a:noFill/>
        </p:spPr>
      </p:pic>
      <p:sp>
        <p:nvSpPr>
          <p:cNvPr id="8" name="Rectangle 5"/>
          <p:cNvSpPr>
            <a:spLocks noChangeArrowheads="1"/>
          </p:cNvSpPr>
          <p:nvPr/>
        </p:nvSpPr>
        <p:spPr bwMode="auto">
          <a:xfrm>
            <a:off x="2339752" y="3501008"/>
            <a:ext cx="6552630" cy="923330"/>
          </a:xfrm>
          <a:prstGeom prst="rect">
            <a:avLst/>
          </a:prstGeom>
          <a:noFill/>
          <a:ln w="9525" algn="ctr">
            <a:noFill/>
            <a:miter lim="800000"/>
            <a:headEnd/>
            <a:tailEnd/>
          </a:ln>
          <a:effectLst/>
        </p:spPr>
        <p:txBody>
          <a:bodyPr wrap="square" anchor="ctr">
            <a:spAutoFit/>
          </a:bodyPr>
          <a:lstStyle/>
          <a:p>
            <a:pPr indent="227013" eaLnBrk="1" hangingPunct="1">
              <a:tabLst>
                <a:tab pos="228600" algn="l"/>
                <a:tab pos="800100" algn="l"/>
              </a:tabLst>
            </a:pPr>
            <a:r>
              <a:rPr lang="it-IT" sz="1800" dirty="0" smtClean="0">
                <a:solidFill>
                  <a:srgbClr val="003366"/>
                </a:solidFill>
                <a:latin typeface="Tahoma" pitchFamily="34" charset="0"/>
                <a:ea typeface="Tahoma" pitchFamily="34" charset="0"/>
                <a:cs typeface="Tahoma" pitchFamily="34" charset="0"/>
              </a:rPr>
              <a:t>Reato di sottrazione al pagamento delle imposte   	</a:t>
            </a:r>
            <a:r>
              <a:rPr lang="it-IT" sz="1800" b="0" dirty="0" smtClean="0">
                <a:solidFill>
                  <a:srgbClr val="003366"/>
                </a:solidFill>
                <a:latin typeface="Tahoma" pitchFamily="34" charset="0"/>
                <a:ea typeface="Tahoma" pitchFamily="34" charset="0"/>
                <a:cs typeface="Tahoma" pitchFamily="34" charset="0"/>
              </a:rPr>
              <a:t>se, prima dell’atto di protezione, è scattata la verifica fiscale 	(Cassazione 6/04/2006 e 18/12/2007)</a:t>
            </a:r>
          </a:p>
        </p:txBody>
      </p:sp>
      <p:sp>
        <p:nvSpPr>
          <p:cNvPr id="9" name="Rectangle 5"/>
          <p:cNvSpPr>
            <a:spLocks noChangeArrowheads="1"/>
          </p:cNvSpPr>
          <p:nvPr/>
        </p:nvSpPr>
        <p:spPr bwMode="auto">
          <a:xfrm>
            <a:off x="2267744" y="4869160"/>
            <a:ext cx="6624638" cy="1477328"/>
          </a:xfrm>
          <a:prstGeom prst="rect">
            <a:avLst/>
          </a:prstGeom>
          <a:noFill/>
          <a:ln w="9525" algn="ctr">
            <a:noFill/>
            <a:miter lim="800000"/>
            <a:headEnd/>
            <a:tailEnd/>
          </a:ln>
          <a:effectLst/>
        </p:spPr>
        <p:txBody>
          <a:bodyPr anchor="ctr">
            <a:spAutoFit/>
          </a:bodyPr>
          <a:lstStyle/>
          <a:p>
            <a:pPr indent="227013" eaLnBrk="1" hangingPunct="1">
              <a:tabLst>
                <a:tab pos="228600" algn="l"/>
                <a:tab pos="800100" algn="l"/>
              </a:tabLst>
            </a:pPr>
            <a:r>
              <a:rPr lang="it-IT" sz="1800" dirty="0" smtClean="0">
                <a:solidFill>
                  <a:srgbClr val="003366"/>
                </a:solidFill>
                <a:latin typeface="Tahoma" pitchFamily="34" charset="0"/>
                <a:ea typeface="Tahoma" pitchFamily="34" charset="0"/>
                <a:cs typeface="Tahoma" pitchFamily="34" charset="0"/>
              </a:rPr>
              <a:t>Divieto di abuso del diritto</a:t>
            </a:r>
          </a:p>
          <a:p>
            <a:pPr indent="227013" eaLnBrk="1" hangingPunct="1">
              <a:tabLst>
                <a:tab pos="228600" algn="l"/>
                <a:tab pos="800100" algn="l"/>
              </a:tabLst>
            </a:pPr>
            <a:r>
              <a:rPr lang="it-IT" sz="1800" b="0" dirty="0" smtClean="0">
                <a:solidFill>
                  <a:srgbClr val="003366"/>
                </a:solidFill>
                <a:latin typeface="Tahoma" pitchFamily="34" charset="0"/>
                <a:ea typeface="Tahoma" pitchFamily="34" charset="0"/>
                <a:cs typeface="Tahoma" pitchFamily="34" charset="0"/>
              </a:rPr>
              <a:t>Se la strategia di protezione è basata su atti leciti, ma 	articolati in modo tale da perseguire interessi differenti da 	quelli tutelati dalla legge (Cassazione 13/05/2009 n.10981)</a:t>
            </a:r>
          </a:p>
          <a:p>
            <a:pPr indent="227013">
              <a:tabLst>
                <a:tab pos="228600" algn="l"/>
                <a:tab pos="800100" algn="l"/>
              </a:tabLst>
            </a:pPr>
            <a:endParaRPr lang="it-IT" sz="1800" b="0" dirty="0">
              <a:solidFill>
                <a:srgbClr val="003366"/>
              </a:solidFill>
              <a:latin typeface="Tahoma" pitchFamily="34" charset="0"/>
              <a:ea typeface="Tahoma" pitchFamily="34" charset="0"/>
              <a:cs typeface="Tahoma" pitchFamily="34" charset="0"/>
            </a:endParaRPr>
          </a:p>
        </p:txBody>
      </p:sp>
      <p:pic>
        <p:nvPicPr>
          <p:cNvPr id="52230" name="Picture 6" descr="http://t2.gstatic.com/images?q=tbn:ANd9GcSmeQ-3GAhOhFujRO7qAkOdieAGoLkczcZ7oz2oJsTpE6pZupC7"/>
          <p:cNvPicPr>
            <a:picLocks noChangeAspect="1" noChangeArrowheads="1"/>
          </p:cNvPicPr>
          <p:nvPr/>
        </p:nvPicPr>
        <p:blipFill>
          <a:blip r:embed="rId5" cstate="print"/>
          <a:srcRect/>
          <a:stretch>
            <a:fillRect/>
          </a:stretch>
        </p:blipFill>
        <p:spPr bwMode="auto">
          <a:xfrm>
            <a:off x="233943" y="4869160"/>
            <a:ext cx="2249825" cy="1368152"/>
          </a:xfrm>
          <a:prstGeom prst="rect">
            <a:avLst/>
          </a:prstGeom>
          <a:noFill/>
        </p:spPr>
      </p:pic>
      <p:sp>
        <p:nvSpPr>
          <p:cNvPr id="11" name="Text Box 3"/>
          <p:cNvSpPr txBox="1">
            <a:spLocks noChangeArrowheads="1"/>
          </p:cNvSpPr>
          <p:nvPr/>
        </p:nvSpPr>
        <p:spPr bwMode="auto">
          <a:xfrm>
            <a:off x="209211" y="375802"/>
            <a:ext cx="5925020" cy="400110"/>
          </a:xfrm>
          <a:prstGeom prst="rect">
            <a:avLst/>
          </a:prstGeom>
          <a:noFill/>
          <a:ln w="9525">
            <a:noFill/>
            <a:miter lim="800000"/>
            <a:headEnd/>
            <a:tailEnd/>
          </a:ln>
          <a:effectLst/>
        </p:spPr>
        <p:txBody>
          <a:bodyPr wrap="none">
            <a:spAutoFit/>
          </a:bodyPr>
          <a:lstStyle/>
          <a:p>
            <a:r>
              <a:rPr lang="it-IT" sz="2000" i="0" dirty="0" smtClean="0">
                <a:solidFill>
                  <a:srgbClr val="002060"/>
                </a:solidFill>
                <a:latin typeface="Tahoma" pitchFamily="34" charset="0"/>
              </a:rPr>
              <a:t>UD3_ I limiti delle </a:t>
            </a:r>
            <a:r>
              <a:rPr lang="it-IT" sz="2000" dirty="0" smtClean="0">
                <a:solidFill>
                  <a:srgbClr val="002060"/>
                </a:solidFill>
                <a:latin typeface="Tahoma" pitchFamily="34" charset="0"/>
              </a:rPr>
              <a:t>strategie di </a:t>
            </a:r>
            <a:r>
              <a:rPr lang="it-IT" sz="2000" i="0" dirty="0" smtClean="0">
                <a:solidFill>
                  <a:srgbClr val="002060"/>
                </a:solidFill>
                <a:latin typeface="Tahoma" pitchFamily="34" charset="0"/>
              </a:rPr>
              <a:t>segregazione </a:t>
            </a:r>
            <a:endParaRPr lang="it-IT" sz="2000" i="0" dirty="0">
              <a:solidFill>
                <a:srgbClr val="002060"/>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500" fill="hold"/>
                                        <p:tgtEl>
                                          <p:spTgt spid="52226"/>
                                        </p:tgtEl>
                                        <p:attrNameLst>
                                          <p:attrName>ppt_x</p:attrName>
                                        </p:attrNameLst>
                                      </p:cBhvr>
                                      <p:tavLst>
                                        <p:tav tm="0">
                                          <p:val>
                                            <p:strVal val="#ppt_x"/>
                                          </p:val>
                                        </p:tav>
                                        <p:tav tm="100000">
                                          <p:val>
                                            <p:strVal val="#ppt_x"/>
                                          </p:val>
                                        </p:tav>
                                      </p:tavLst>
                                    </p:anim>
                                    <p:anim calcmode="lin" valueType="num">
                                      <p:cBhvr additive="base">
                                        <p:cTn id="8" dur="500" fill="hold"/>
                                        <p:tgtEl>
                                          <p:spTgt spid="522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2230"/>
                                        </p:tgtEl>
                                        <p:attrNameLst>
                                          <p:attrName>style.visibility</p:attrName>
                                        </p:attrNameLst>
                                      </p:cBhvr>
                                      <p:to>
                                        <p:strVal val="visible"/>
                                      </p:to>
                                    </p:set>
                                    <p:anim calcmode="lin" valueType="num">
                                      <p:cBhvr additive="base">
                                        <p:cTn id="21" dur="500" fill="hold"/>
                                        <p:tgtEl>
                                          <p:spTgt spid="52230"/>
                                        </p:tgtEl>
                                        <p:attrNameLst>
                                          <p:attrName>ppt_x</p:attrName>
                                        </p:attrNameLst>
                                      </p:cBhvr>
                                      <p:tavLst>
                                        <p:tav tm="0">
                                          <p:val>
                                            <p:strVal val="#ppt_x"/>
                                          </p:val>
                                        </p:tav>
                                        <p:tav tm="100000">
                                          <p:val>
                                            <p:strVal val="#ppt_x"/>
                                          </p:val>
                                        </p:tav>
                                      </p:tavLst>
                                    </p:anim>
                                    <p:anim calcmode="lin" valueType="num">
                                      <p:cBhvr additive="base">
                                        <p:cTn id="22" dur="500" fill="hold"/>
                                        <p:tgtEl>
                                          <p:spTgt spid="522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
          <p:cNvSpPr>
            <a:spLocks noChangeArrowheads="1"/>
          </p:cNvSpPr>
          <p:nvPr/>
        </p:nvSpPr>
        <p:spPr bwMode="auto">
          <a:xfrm>
            <a:off x="107504" y="908720"/>
            <a:ext cx="8802383" cy="369332"/>
          </a:xfrm>
          <a:prstGeom prst="rect">
            <a:avLst/>
          </a:prstGeom>
          <a:noFill/>
          <a:ln w="9525" algn="ctr">
            <a:noFill/>
            <a:miter lim="800000"/>
            <a:headEnd/>
            <a:tailEnd/>
          </a:ln>
        </p:spPr>
        <p:txBody>
          <a:bodyPr wrap="square">
            <a:spAutoFit/>
          </a:bodyPr>
          <a:lstStyle/>
          <a:p>
            <a:pPr eaLnBrk="0" hangingPunct="0"/>
            <a:r>
              <a:rPr lang="it-IT" sz="1800" dirty="0" smtClean="0">
                <a:solidFill>
                  <a:srgbClr val="002060"/>
                </a:solidFill>
                <a:latin typeface="Tahoma" pitchFamily="34" charset="0"/>
                <a:ea typeface="Tahoma" pitchFamily="34" charset="0"/>
                <a:cs typeface="Tahoma" pitchFamily="34" charset="0"/>
              </a:rPr>
              <a:t>Impignorabilità ed insequestrabilità: differenze</a:t>
            </a:r>
            <a:endParaRPr lang="it-IT" sz="1800" dirty="0">
              <a:solidFill>
                <a:srgbClr val="002060"/>
              </a:solidFill>
              <a:latin typeface="Tahoma" pitchFamily="34" charset="0"/>
              <a:ea typeface="Tahoma" pitchFamily="34" charset="0"/>
              <a:cs typeface="Tahoma" pitchFamily="34" charset="0"/>
            </a:endParaRPr>
          </a:p>
        </p:txBody>
      </p:sp>
      <p:sp>
        <p:nvSpPr>
          <p:cNvPr id="16" name="Rettangolo 15"/>
          <p:cNvSpPr/>
          <p:nvPr/>
        </p:nvSpPr>
        <p:spPr>
          <a:xfrm>
            <a:off x="179513" y="1772816"/>
            <a:ext cx="4392487" cy="923330"/>
          </a:xfrm>
          <a:prstGeom prst="rect">
            <a:avLst/>
          </a:prstGeom>
        </p:spPr>
        <p:txBody>
          <a:bodyPr wrap="square">
            <a:spAutoFit/>
          </a:bodyPr>
          <a:lstStyle/>
          <a:p>
            <a:pPr algn="just"/>
            <a:r>
              <a:rPr lang="it-IT" sz="1800" dirty="0" smtClean="0">
                <a:solidFill>
                  <a:srgbClr val="FF6600"/>
                </a:solidFill>
                <a:latin typeface="Tahoma" pitchFamily="34" charset="0"/>
                <a:ea typeface="Tahoma" pitchFamily="34" charset="0"/>
                <a:cs typeface="Tahoma" pitchFamily="34" charset="0"/>
              </a:rPr>
              <a:t>Impignorabilità </a:t>
            </a:r>
            <a:r>
              <a:rPr lang="it-IT" sz="1800" dirty="0" smtClean="0">
                <a:solidFill>
                  <a:srgbClr val="002060"/>
                </a:solidFill>
                <a:latin typeface="Tahoma" pitchFamily="34" charset="0"/>
                <a:ea typeface="Tahoma" pitchFamily="34" charset="0"/>
                <a:cs typeface="Tahoma" pitchFamily="34" charset="0"/>
              </a:rPr>
              <a:t>(azione esecutiva)</a:t>
            </a:r>
          </a:p>
          <a:p>
            <a:pPr algn="just"/>
            <a:r>
              <a:rPr lang="it-IT" sz="1800" b="0" dirty="0" smtClean="0">
                <a:solidFill>
                  <a:srgbClr val="002060"/>
                </a:solidFill>
                <a:latin typeface="Tahoma" pitchFamily="34" charset="0"/>
                <a:ea typeface="Tahoma" pitchFamily="34" charset="0"/>
                <a:cs typeface="Tahoma" pitchFamily="34" charset="0"/>
              </a:rPr>
              <a:t>non </a:t>
            </a:r>
            <a:r>
              <a:rPr lang="it-IT" sz="1800" b="0" dirty="0" err="1" smtClean="0">
                <a:solidFill>
                  <a:srgbClr val="002060"/>
                </a:solidFill>
                <a:latin typeface="Tahoma" pitchFamily="34" charset="0"/>
                <a:ea typeface="Tahoma" pitchFamily="34" charset="0"/>
                <a:cs typeface="Tahoma" pitchFamily="34" charset="0"/>
              </a:rPr>
              <a:t>sottoponibilità</a:t>
            </a:r>
            <a:r>
              <a:rPr lang="it-IT" sz="1800" b="0" dirty="0" smtClean="0">
                <a:solidFill>
                  <a:srgbClr val="002060"/>
                </a:solidFill>
                <a:latin typeface="Tahoma" pitchFamily="34" charset="0"/>
                <a:ea typeface="Tahoma" pitchFamily="34" charset="0"/>
                <a:cs typeface="Tahoma" pitchFamily="34" charset="0"/>
              </a:rPr>
              <a:t> ad azioni esecutive o pignorabilità (ex art. 2490 e segg. </a:t>
            </a:r>
            <a:r>
              <a:rPr lang="it-IT" sz="1800" b="0" dirty="0" err="1" smtClean="0">
                <a:solidFill>
                  <a:srgbClr val="002060"/>
                </a:solidFill>
                <a:latin typeface="Tahoma" pitchFamily="34" charset="0"/>
                <a:ea typeface="Tahoma" pitchFamily="34" charset="0"/>
                <a:cs typeface="Tahoma" pitchFamily="34" charset="0"/>
              </a:rPr>
              <a:t>c.p.c</a:t>
            </a:r>
            <a:r>
              <a:rPr lang="it-IT" sz="1800" b="0" dirty="0" smtClean="0">
                <a:solidFill>
                  <a:srgbClr val="002060"/>
                </a:solidFill>
                <a:latin typeface="Tahoma" pitchFamily="34" charset="0"/>
                <a:ea typeface="Tahoma" pitchFamily="34" charset="0"/>
                <a:cs typeface="Tahoma" pitchFamily="34" charset="0"/>
              </a:rPr>
              <a:t>)</a:t>
            </a:r>
            <a:endParaRPr lang="it-IT" sz="1800" b="0" dirty="0">
              <a:solidFill>
                <a:srgbClr val="002060"/>
              </a:solidFill>
              <a:latin typeface="Tahoma" pitchFamily="34" charset="0"/>
              <a:ea typeface="Tahoma" pitchFamily="34" charset="0"/>
              <a:cs typeface="Tahoma" pitchFamily="34" charset="0"/>
            </a:endParaRPr>
          </a:p>
        </p:txBody>
      </p:sp>
      <p:sp>
        <p:nvSpPr>
          <p:cNvPr id="7" name="Text Box 3"/>
          <p:cNvSpPr txBox="1">
            <a:spLocks noChangeArrowheads="1"/>
          </p:cNvSpPr>
          <p:nvPr/>
        </p:nvSpPr>
        <p:spPr bwMode="auto">
          <a:xfrm>
            <a:off x="209211" y="375802"/>
            <a:ext cx="5925020" cy="400110"/>
          </a:xfrm>
          <a:prstGeom prst="rect">
            <a:avLst/>
          </a:prstGeom>
          <a:noFill/>
          <a:ln w="9525">
            <a:noFill/>
            <a:miter lim="800000"/>
            <a:headEnd/>
            <a:tailEnd/>
          </a:ln>
          <a:effectLst/>
        </p:spPr>
        <p:txBody>
          <a:bodyPr wrap="none">
            <a:spAutoFit/>
          </a:bodyPr>
          <a:lstStyle/>
          <a:p>
            <a:r>
              <a:rPr lang="it-IT" sz="2000" i="0" dirty="0" smtClean="0">
                <a:solidFill>
                  <a:srgbClr val="002060"/>
                </a:solidFill>
                <a:latin typeface="Tahoma" pitchFamily="34" charset="0"/>
              </a:rPr>
              <a:t>UD3_ I limiti delle </a:t>
            </a:r>
            <a:r>
              <a:rPr lang="it-IT" sz="2000" dirty="0" smtClean="0">
                <a:solidFill>
                  <a:srgbClr val="002060"/>
                </a:solidFill>
                <a:latin typeface="Tahoma" pitchFamily="34" charset="0"/>
              </a:rPr>
              <a:t>strategie di </a:t>
            </a:r>
            <a:r>
              <a:rPr lang="it-IT" sz="2000" i="0" dirty="0" smtClean="0">
                <a:solidFill>
                  <a:srgbClr val="002060"/>
                </a:solidFill>
                <a:latin typeface="Tahoma" pitchFamily="34" charset="0"/>
              </a:rPr>
              <a:t>segregazione </a:t>
            </a:r>
            <a:endParaRPr lang="it-IT" sz="2000" i="0" dirty="0">
              <a:solidFill>
                <a:srgbClr val="002060"/>
              </a:solidFill>
              <a:latin typeface="Tahoma" pitchFamily="34" charset="0"/>
            </a:endParaRPr>
          </a:p>
        </p:txBody>
      </p:sp>
      <p:sp>
        <p:nvSpPr>
          <p:cNvPr id="8" name="Rettangolo 7"/>
          <p:cNvSpPr/>
          <p:nvPr/>
        </p:nvSpPr>
        <p:spPr>
          <a:xfrm>
            <a:off x="179513" y="3789040"/>
            <a:ext cx="4464495" cy="1200329"/>
          </a:xfrm>
          <a:prstGeom prst="rect">
            <a:avLst/>
          </a:prstGeom>
        </p:spPr>
        <p:txBody>
          <a:bodyPr wrap="square">
            <a:spAutoFit/>
          </a:bodyPr>
          <a:lstStyle/>
          <a:p>
            <a:pPr algn="just"/>
            <a:r>
              <a:rPr lang="it-IT" sz="1800" dirty="0" smtClean="0">
                <a:solidFill>
                  <a:srgbClr val="FF6600"/>
                </a:solidFill>
                <a:latin typeface="Tahoma" pitchFamily="34" charset="0"/>
                <a:ea typeface="Tahoma" pitchFamily="34" charset="0"/>
                <a:cs typeface="Tahoma" pitchFamily="34" charset="0"/>
              </a:rPr>
              <a:t>Insequestrabilità</a:t>
            </a:r>
            <a:r>
              <a:rPr lang="it-IT" sz="1800" dirty="0" smtClean="0">
                <a:solidFill>
                  <a:srgbClr val="002060"/>
                </a:solidFill>
                <a:latin typeface="Tahoma" pitchFamily="34" charset="0"/>
                <a:ea typeface="Tahoma" pitchFamily="34" charset="0"/>
                <a:cs typeface="Tahoma" pitchFamily="34" charset="0"/>
              </a:rPr>
              <a:t> (misura cautelare)</a:t>
            </a:r>
          </a:p>
          <a:p>
            <a:pPr algn="just"/>
            <a:r>
              <a:rPr lang="it-IT" sz="1800" b="0" dirty="0" smtClean="0">
                <a:solidFill>
                  <a:srgbClr val="002060"/>
                </a:solidFill>
                <a:latin typeface="Tahoma" pitchFamily="34" charset="0"/>
                <a:ea typeface="Tahoma" pitchFamily="34" charset="0"/>
                <a:cs typeface="Tahoma" pitchFamily="34" charset="0"/>
              </a:rPr>
              <a:t>non assoggettabilità a misure cautelari cioè a sequestro conservativo o giudiziale (artt. 669-bis e 700 </a:t>
            </a:r>
            <a:r>
              <a:rPr lang="it-IT" sz="1800" b="0" dirty="0" err="1" smtClean="0">
                <a:solidFill>
                  <a:srgbClr val="002060"/>
                </a:solidFill>
                <a:latin typeface="Tahoma" pitchFamily="34" charset="0"/>
                <a:ea typeface="Tahoma" pitchFamily="34" charset="0"/>
                <a:cs typeface="Tahoma" pitchFamily="34" charset="0"/>
              </a:rPr>
              <a:t>c.p.c.</a:t>
            </a:r>
            <a:r>
              <a:rPr lang="it-IT" sz="1800" b="0" dirty="0" smtClean="0">
                <a:solidFill>
                  <a:srgbClr val="002060"/>
                </a:solidFill>
                <a:latin typeface="Tahoma" pitchFamily="34" charset="0"/>
                <a:ea typeface="Tahoma" pitchFamily="34" charset="0"/>
                <a:cs typeface="Tahoma" pitchFamily="34" charset="0"/>
              </a:rPr>
              <a:t>)</a:t>
            </a:r>
            <a:endParaRPr lang="it-IT" sz="1800" b="0" dirty="0">
              <a:solidFill>
                <a:srgbClr val="002060"/>
              </a:solidFill>
              <a:latin typeface="Tahoma" pitchFamily="34" charset="0"/>
              <a:ea typeface="Tahoma" pitchFamily="34" charset="0"/>
              <a:cs typeface="Tahoma" pitchFamily="34" charset="0"/>
            </a:endParaRPr>
          </a:p>
        </p:txBody>
      </p:sp>
      <p:sp>
        <p:nvSpPr>
          <p:cNvPr id="9" name="Rettangolo 8"/>
          <p:cNvSpPr/>
          <p:nvPr/>
        </p:nvSpPr>
        <p:spPr>
          <a:xfrm>
            <a:off x="5004048" y="1772816"/>
            <a:ext cx="3816425" cy="1200329"/>
          </a:xfrm>
          <a:prstGeom prst="rect">
            <a:avLst/>
          </a:prstGeom>
        </p:spPr>
        <p:txBody>
          <a:bodyPr wrap="square">
            <a:spAutoFit/>
          </a:bodyPr>
          <a:lstStyle/>
          <a:p>
            <a:pPr algn="just"/>
            <a:r>
              <a:rPr lang="it-IT" sz="1800" dirty="0" smtClean="0">
                <a:solidFill>
                  <a:srgbClr val="002060"/>
                </a:solidFill>
                <a:latin typeface="Tahoma" pitchFamily="34" charset="0"/>
                <a:ea typeface="Tahoma" pitchFamily="34" charset="0"/>
                <a:cs typeface="Tahoma" pitchFamily="34" charset="0"/>
              </a:rPr>
              <a:t>Il creditore non può chiedere il soddisfacimento del proprio credito tramite l’esecuzione forzata</a:t>
            </a:r>
            <a:endParaRPr lang="it-IT" sz="1800" b="0" dirty="0">
              <a:solidFill>
                <a:srgbClr val="002060"/>
              </a:solidFill>
              <a:latin typeface="Tahoma" pitchFamily="34" charset="0"/>
              <a:ea typeface="Tahoma" pitchFamily="34" charset="0"/>
              <a:cs typeface="Tahoma" pitchFamily="34" charset="0"/>
            </a:endParaRPr>
          </a:p>
        </p:txBody>
      </p:sp>
      <p:sp>
        <p:nvSpPr>
          <p:cNvPr id="10" name="Rettangolo 9"/>
          <p:cNvSpPr/>
          <p:nvPr/>
        </p:nvSpPr>
        <p:spPr>
          <a:xfrm>
            <a:off x="251520" y="2924944"/>
            <a:ext cx="8712968" cy="369332"/>
          </a:xfrm>
          <a:prstGeom prst="rect">
            <a:avLst/>
          </a:prstGeom>
        </p:spPr>
        <p:txBody>
          <a:bodyPr wrap="square">
            <a:spAutoFit/>
          </a:bodyPr>
          <a:lstStyle/>
          <a:p>
            <a:pPr algn="just"/>
            <a:r>
              <a:rPr lang="it-IT" sz="1800" b="0" dirty="0" smtClean="0">
                <a:solidFill>
                  <a:srgbClr val="002060"/>
                </a:solidFill>
                <a:latin typeface="Tahoma" pitchFamily="34" charset="0"/>
                <a:ea typeface="Tahoma" pitchFamily="34" charset="0"/>
                <a:cs typeface="Tahoma" pitchFamily="34" charset="0"/>
              </a:rPr>
              <a:t>Richiede un giudizio di cognizione che abbia accertato l’esistenza del credito vantato</a:t>
            </a:r>
            <a:endParaRPr lang="it-IT" sz="1800" b="0" dirty="0">
              <a:solidFill>
                <a:srgbClr val="002060"/>
              </a:solidFill>
              <a:latin typeface="Tahoma" pitchFamily="34" charset="0"/>
              <a:ea typeface="Tahoma" pitchFamily="34" charset="0"/>
              <a:cs typeface="Tahoma" pitchFamily="34" charset="0"/>
            </a:endParaRPr>
          </a:p>
        </p:txBody>
      </p:sp>
      <p:sp>
        <p:nvSpPr>
          <p:cNvPr id="11" name="Rettangolo 10"/>
          <p:cNvSpPr/>
          <p:nvPr/>
        </p:nvSpPr>
        <p:spPr>
          <a:xfrm>
            <a:off x="251520" y="5013176"/>
            <a:ext cx="8640960" cy="923330"/>
          </a:xfrm>
          <a:prstGeom prst="rect">
            <a:avLst/>
          </a:prstGeom>
        </p:spPr>
        <p:txBody>
          <a:bodyPr wrap="square">
            <a:spAutoFit/>
          </a:bodyPr>
          <a:lstStyle/>
          <a:p>
            <a:pPr algn="just"/>
            <a:r>
              <a:rPr lang="it-IT" sz="1800" b="0" dirty="0" smtClean="0">
                <a:solidFill>
                  <a:srgbClr val="002060"/>
                </a:solidFill>
                <a:latin typeface="Tahoma" pitchFamily="34" charset="0"/>
                <a:ea typeface="Tahoma" pitchFamily="34" charset="0"/>
                <a:cs typeface="Tahoma" pitchFamily="34" charset="0"/>
              </a:rPr>
              <a:t>Non richiede un giudizio di cognizione e consente di bloccare il patrimonio in concomitanza o nel corso del giudizio di accertamento del credito vantato attraverso il sequestro conservativo</a:t>
            </a:r>
            <a:endParaRPr lang="it-IT" sz="1800" b="0" dirty="0">
              <a:solidFill>
                <a:srgbClr val="002060"/>
              </a:solidFill>
              <a:latin typeface="Tahoma" pitchFamily="34" charset="0"/>
              <a:ea typeface="Tahoma" pitchFamily="34" charset="0"/>
              <a:cs typeface="Tahoma" pitchFamily="34" charset="0"/>
            </a:endParaRPr>
          </a:p>
        </p:txBody>
      </p:sp>
      <p:sp>
        <p:nvSpPr>
          <p:cNvPr id="12" name="Rettangolo 11"/>
          <p:cNvSpPr/>
          <p:nvPr/>
        </p:nvSpPr>
        <p:spPr>
          <a:xfrm>
            <a:off x="5004049" y="3789040"/>
            <a:ext cx="3960439" cy="1200329"/>
          </a:xfrm>
          <a:prstGeom prst="rect">
            <a:avLst/>
          </a:prstGeom>
        </p:spPr>
        <p:txBody>
          <a:bodyPr wrap="square">
            <a:spAutoFit/>
          </a:bodyPr>
          <a:lstStyle/>
          <a:p>
            <a:pPr algn="just"/>
            <a:r>
              <a:rPr lang="it-IT" sz="1800" dirty="0" smtClean="0">
                <a:solidFill>
                  <a:srgbClr val="002060"/>
                </a:solidFill>
                <a:latin typeface="Tahoma" pitchFamily="34" charset="0"/>
                <a:ea typeface="Tahoma" pitchFamily="34" charset="0"/>
                <a:cs typeface="Tahoma" pitchFamily="34" charset="0"/>
              </a:rPr>
              <a:t>Il creditore non può chiedere che il contratto venga “bloccato” a tutela delle ragioni dei creditori non ancora accertate</a:t>
            </a:r>
            <a:endParaRPr lang="it-IT" sz="1800" b="0" dirty="0">
              <a:solidFill>
                <a:srgbClr val="002060"/>
              </a:solidFill>
              <a:latin typeface="Tahoma" pitchFamily="34" charset="0"/>
              <a:ea typeface="Tahoma" pitchFamily="34" charset="0"/>
              <a:cs typeface="Tahoma" pitchFamily="34" charset="0"/>
            </a:endParaRPr>
          </a:p>
        </p:txBody>
      </p:sp>
      <p:sp>
        <p:nvSpPr>
          <p:cNvPr id="13" name="AutoShape 15"/>
          <p:cNvSpPr>
            <a:spLocks noChangeArrowheads="1"/>
          </p:cNvSpPr>
          <p:nvPr/>
        </p:nvSpPr>
        <p:spPr bwMode="auto">
          <a:xfrm>
            <a:off x="4644008" y="2132856"/>
            <a:ext cx="321914" cy="321052"/>
          </a:xfrm>
          <a:prstGeom prst="rightArrow">
            <a:avLst>
              <a:gd name="adj1" fmla="val 50000"/>
              <a:gd name="adj2" fmla="val 25000"/>
            </a:avLst>
          </a:prstGeom>
          <a:solidFill>
            <a:srgbClr val="FF6600"/>
          </a:solidFill>
          <a:ln w="9525">
            <a:noFill/>
            <a:miter lim="800000"/>
            <a:headEnd/>
            <a:tailEnd/>
          </a:ln>
        </p:spPr>
        <p:txBody>
          <a:bodyPr wrap="none" anchor="ctr"/>
          <a:lstStyle/>
          <a:p>
            <a:endParaRPr lang="it-IT" sz="1800">
              <a:solidFill>
                <a:srgbClr val="002060"/>
              </a:solidFill>
              <a:latin typeface="Tahoma" pitchFamily="34" charset="0"/>
              <a:cs typeface="Tahoma" pitchFamily="34" charset="0"/>
            </a:endParaRPr>
          </a:p>
        </p:txBody>
      </p:sp>
      <p:sp>
        <p:nvSpPr>
          <p:cNvPr id="14" name="AutoShape 15"/>
          <p:cNvSpPr>
            <a:spLocks noChangeArrowheads="1"/>
          </p:cNvSpPr>
          <p:nvPr/>
        </p:nvSpPr>
        <p:spPr bwMode="auto">
          <a:xfrm>
            <a:off x="4682134" y="4149080"/>
            <a:ext cx="321914" cy="321052"/>
          </a:xfrm>
          <a:prstGeom prst="rightArrow">
            <a:avLst>
              <a:gd name="adj1" fmla="val 50000"/>
              <a:gd name="adj2" fmla="val 25000"/>
            </a:avLst>
          </a:prstGeom>
          <a:solidFill>
            <a:srgbClr val="FF6600"/>
          </a:solidFill>
          <a:ln w="9525">
            <a:noFill/>
            <a:miter lim="800000"/>
            <a:headEnd/>
            <a:tailEnd/>
          </a:ln>
        </p:spPr>
        <p:txBody>
          <a:bodyPr wrap="none" anchor="ctr"/>
          <a:lstStyle/>
          <a:p>
            <a:endParaRPr lang="it-IT" sz="1800">
              <a:solidFill>
                <a:srgbClr val="002060"/>
              </a:solidFill>
              <a:latin typeface="Tahoma" pitchFamily="34" charset="0"/>
              <a:cs typeface="Tahoma" pitchFamily="34" charset="0"/>
            </a:endParaRPr>
          </a:p>
        </p:txBody>
      </p:sp>
      <p:sp>
        <p:nvSpPr>
          <p:cNvPr id="17" name="Line 16"/>
          <p:cNvSpPr>
            <a:spLocks noChangeShapeType="1"/>
          </p:cNvSpPr>
          <p:nvPr/>
        </p:nvSpPr>
        <p:spPr bwMode="auto">
          <a:xfrm>
            <a:off x="251520" y="3284984"/>
            <a:ext cx="8496944" cy="0"/>
          </a:xfrm>
          <a:prstGeom prst="line">
            <a:avLst/>
          </a:prstGeom>
          <a:noFill/>
          <a:ln w="9525">
            <a:solidFill>
              <a:srgbClr val="FF6600"/>
            </a:solidFill>
            <a:prstDash val="dash"/>
            <a:round/>
            <a:headEnd/>
            <a:tailEnd/>
          </a:ln>
          <a:effectLst/>
        </p:spPr>
        <p:txBody>
          <a:bodyPr/>
          <a:lstStyle/>
          <a:p>
            <a:endParaRPr lang="it-IT" sz="1600">
              <a:solidFill>
                <a:srgbClr val="002060"/>
              </a:solidFill>
              <a:latin typeface="Tahoma" pitchFamily="34" charset="0"/>
              <a:ea typeface="Tahoma" pitchFamily="34" charset="0"/>
              <a:cs typeface="Tahoma" pitchFamily="34" charset="0"/>
            </a:endParaRPr>
          </a:p>
        </p:txBody>
      </p:sp>
      <p:sp>
        <p:nvSpPr>
          <p:cNvPr id="18" name="Line 16"/>
          <p:cNvSpPr>
            <a:spLocks noChangeShapeType="1"/>
          </p:cNvSpPr>
          <p:nvPr/>
        </p:nvSpPr>
        <p:spPr bwMode="auto">
          <a:xfrm>
            <a:off x="251520" y="1700808"/>
            <a:ext cx="8496944" cy="0"/>
          </a:xfrm>
          <a:prstGeom prst="line">
            <a:avLst/>
          </a:prstGeom>
          <a:noFill/>
          <a:ln w="9525">
            <a:solidFill>
              <a:srgbClr val="FF6600"/>
            </a:solidFill>
            <a:prstDash val="dash"/>
            <a:round/>
            <a:headEnd/>
            <a:tailEnd/>
          </a:ln>
          <a:effectLst/>
        </p:spPr>
        <p:txBody>
          <a:bodyPr/>
          <a:lstStyle/>
          <a:p>
            <a:endParaRPr lang="it-IT" sz="1600">
              <a:solidFill>
                <a:srgbClr val="002060"/>
              </a:solidFill>
              <a:latin typeface="Tahoma" pitchFamily="34" charset="0"/>
              <a:ea typeface="Tahoma" pitchFamily="34" charset="0"/>
              <a:cs typeface="Tahoma" pitchFamily="34" charset="0"/>
            </a:endParaRPr>
          </a:p>
        </p:txBody>
      </p:sp>
      <p:sp>
        <p:nvSpPr>
          <p:cNvPr id="19" name="Line 16"/>
          <p:cNvSpPr>
            <a:spLocks noChangeShapeType="1"/>
          </p:cNvSpPr>
          <p:nvPr/>
        </p:nvSpPr>
        <p:spPr bwMode="auto">
          <a:xfrm>
            <a:off x="323528" y="3717032"/>
            <a:ext cx="8496944" cy="0"/>
          </a:xfrm>
          <a:prstGeom prst="line">
            <a:avLst/>
          </a:prstGeom>
          <a:noFill/>
          <a:ln w="9525">
            <a:solidFill>
              <a:srgbClr val="FF6600"/>
            </a:solidFill>
            <a:prstDash val="dash"/>
            <a:round/>
            <a:headEnd/>
            <a:tailEnd/>
          </a:ln>
          <a:effectLst/>
        </p:spPr>
        <p:txBody>
          <a:bodyPr/>
          <a:lstStyle/>
          <a:p>
            <a:endParaRPr lang="it-IT" sz="1600">
              <a:solidFill>
                <a:srgbClr val="002060"/>
              </a:solidFill>
              <a:latin typeface="Tahoma" pitchFamily="34" charset="0"/>
              <a:ea typeface="Tahoma" pitchFamily="34" charset="0"/>
              <a:cs typeface="Tahoma" pitchFamily="34" charset="0"/>
            </a:endParaRPr>
          </a:p>
        </p:txBody>
      </p:sp>
      <p:sp>
        <p:nvSpPr>
          <p:cNvPr id="20" name="Line 16"/>
          <p:cNvSpPr>
            <a:spLocks noChangeShapeType="1"/>
          </p:cNvSpPr>
          <p:nvPr/>
        </p:nvSpPr>
        <p:spPr bwMode="auto">
          <a:xfrm>
            <a:off x="323528" y="6021288"/>
            <a:ext cx="8496944" cy="0"/>
          </a:xfrm>
          <a:prstGeom prst="line">
            <a:avLst/>
          </a:prstGeom>
          <a:noFill/>
          <a:ln w="9525">
            <a:solidFill>
              <a:srgbClr val="FF6600"/>
            </a:solidFill>
            <a:prstDash val="dash"/>
            <a:round/>
            <a:headEnd/>
            <a:tailEnd/>
          </a:ln>
          <a:effectLst/>
        </p:spPr>
        <p:txBody>
          <a:bodyPr/>
          <a:lstStyle/>
          <a:p>
            <a:endParaRPr lang="it-IT" sz="1600">
              <a:solidFill>
                <a:srgbClr val="00206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
          <p:cNvSpPr>
            <a:spLocks noChangeArrowheads="1"/>
          </p:cNvSpPr>
          <p:nvPr/>
        </p:nvSpPr>
        <p:spPr bwMode="auto">
          <a:xfrm>
            <a:off x="107504" y="908720"/>
            <a:ext cx="8802383" cy="369332"/>
          </a:xfrm>
          <a:prstGeom prst="rect">
            <a:avLst/>
          </a:prstGeom>
          <a:noFill/>
          <a:ln w="9525" algn="ctr">
            <a:noFill/>
            <a:miter lim="800000"/>
            <a:headEnd/>
            <a:tailEnd/>
          </a:ln>
        </p:spPr>
        <p:txBody>
          <a:bodyPr wrap="square">
            <a:spAutoFit/>
          </a:bodyPr>
          <a:lstStyle/>
          <a:p>
            <a:pPr eaLnBrk="0" hangingPunct="0"/>
            <a:r>
              <a:rPr lang="it-IT" sz="1800" dirty="0" smtClean="0">
                <a:solidFill>
                  <a:srgbClr val="002060"/>
                </a:solidFill>
                <a:latin typeface="Tahoma" pitchFamily="34" charset="0"/>
                <a:ea typeface="Tahoma" pitchFamily="34" charset="0"/>
                <a:cs typeface="Tahoma" pitchFamily="34" charset="0"/>
              </a:rPr>
              <a:t>Impignorabilità e insequestrabilità delle polizze vita</a:t>
            </a:r>
            <a:endParaRPr lang="it-IT" sz="1800" dirty="0">
              <a:solidFill>
                <a:srgbClr val="002060"/>
              </a:solidFill>
              <a:latin typeface="Tahoma" pitchFamily="34" charset="0"/>
              <a:ea typeface="Tahoma" pitchFamily="34" charset="0"/>
              <a:cs typeface="Tahoma" pitchFamily="34" charset="0"/>
            </a:endParaRPr>
          </a:p>
        </p:txBody>
      </p:sp>
      <p:sp>
        <p:nvSpPr>
          <p:cNvPr id="7" name="Text Box 3"/>
          <p:cNvSpPr txBox="1">
            <a:spLocks noChangeArrowheads="1"/>
          </p:cNvSpPr>
          <p:nvPr/>
        </p:nvSpPr>
        <p:spPr bwMode="auto">
          <a:xfrm>
            <a:off x="209211" y="375802"/>
            <a:ext cx="5925020" cy="400110"/>
          </a:xfrm>
          <a:prstGeom prst="rect">
            <a:avLst/>
          </a:prstGeom>
          <a:noFill/>
          <a:ln w="9525">
            <a:noFill/>
            <a:miter lim="800000"/>
            <a:headEnd/>
            <a:tailEnd/>
          </a:ln>
          <a:effectLst/>
        </p:spPr>
        <p:txBody>
          <a:bodyPr wrap="none">
            <a:spAutoFit/>
          </a:bodyPr>
          <a:lstStyle/>
          <a:p>
            <a:r>
              <a:rPr lang="it-IT" sz="2000" i="0" dirty="0" smtClean="0">
                <a:solidFill>
                  <a:srgbClr val="002060"/>
                </a:solidFill>
                <a:latin typeface="Tahoma" pitchFamily="34" charset="0"/>
              </a:rPr>
              <a:t>UD3_ I limiti delle </a:t>
            </a:r>
            <a:r>
              <a:rPr lang="it-IT" sz="2000" dirty="0" smtClean="0">
                <a:solidFill>
                  <a:srgbClr val="002060"/>
                </a:solidFill>
                <a:latin typeface="Tahoma" pitchFamily="34" charset="0"/>
              </a:rPr>
              <a:t>strategie di </a:t>
            </a:r>
            <a:r>
              <a:rPr lang="it-IT" sz="2000" i="0" dirty="0" smtClean="0">
                <a:solidFill>
                  <a:srgbClr val="002060"/>
                </a:solidFill>
                <a:latin typeface="Tahoma" pitchFamily="34" charset="0"/>
              </a:rPr>
              <a:t>segregazione </a:t>
            </a:r>
            <a:endParaRPr lang="it-IT" sz="2000" i="0" dirty="0">
              <a:solidFill>
                <a:srgbClr val="002060"/>
              </a:solidFill>
              <a:latin typeface="Tahoma" pitchFamily="34" charset="0"/>
            </a:endParaRPr>
          </a:p>
        </p:txBody>
      </p:sp>
      <p:sp>
        <p:nvSpPr>
          <p:cNvPr id="9" name="Rettangolo 8"/>
          <p:cNvSpPr/>
          <p:nvPr/>
        </p:nvSpPr>
        <p:spPr>
          <a:xfrm>
            <a:off x="3275856" y="1879664"/>
            <a:ext cx="5256584" cy="1477328"/>
          </a:xfrm>
          <a:prstGeom prst="rect">
            <a:avLst/>
          </a:prstGeom>
        </p:spPr>
        <p:txBody>
          <a:bodyPr wrap="square">
            <a:spAutoFit/>
          </a:bodyPr>
          <a:lstStyle/>
          <a:p>
            <a:pPr algn="just"/>
            <a:r>
              <a:rPr lang="it-IT" sz="1800" dirty="0" smtClean="0">
                <a:solidFill>
                  <a:srgbClr val="FF6600"/>
                </a:solidFill>
                <a:latin typeface="Tahoma" pitchFamily="34" charset="0"/>
                <a:ea typeface="Tahoma" pitchFamily="34" charset="0"/>
                <a:cs typeface="Tahoma" pitchFamily="34" charset="0"/>
              </a:rPr>
              <a:t>Principio generale</a:t>
            </a:r>
          </a:p>
          <a:p>
            <a:pPr algn="just"/>
            <a:r>
              <a:rPr lang="it-IT" sz="1800" b="0" dirty="0" smtClean="0">
                <a:solidFill>
                  <a:srgbClr val="002060"/>
                </a:solidFill>
                <a:latin typeface="Tahoma" pitchFamily="34" charset="0"/>
                <a:ea typeface="Tahoma" pitchFamily="34" charset="0"/>
                <a:cs typeface="Tahoma" pitchFamily="34" charset="0"/>
              </a:rPr>
              <a:t>I capitali derivanti da polizze vita sono impignorabili ed insequestrabili = Nessun creditore del contraente o del beneficiario può aggredire i premi versati in polizza (</a:t>
            </a:r>
            <a:r>
              <a:rPr lang="it-IT" sz="1800" dirty="0" smtClean="0">
                <a:solidFill>
                  <a:srgbClr val="002060"/>
                </a:solidFill>
                <a:latin typeface="Tahoma" pitchFamily="34" charset="0"/>
                <a:ea typeface="Tahoma" pitchFamily="34" charset="0"/>
                <a:cs typeface="Tahoma" pitchFamily="34" charset="0"/>
              </a:rPr>
              <a:t>art.1923cc</a:t>
            </a:r>
            <a:r>
              <a:rPr lang="it-IT" sz="1800" b="0" dirty="0" smtClean="0">
                <a:solidFill>
                  <a:srgbClr val="002060"/>
                </a:solidFill>
                <a:latin typeface="Tahoma" pitchFamily="34" charset="0"/>
                <a:ea typeface="Tahoma" pitchFamily="34" charset="0"/>
                <a:cs typeface="Tahoma" pitchFamily="34" charset="0"/>
              </a:rPr>
              <a:t>)</a:t>
            </a:r>
            <a:endParaRPr lang="it-IT" sz="1800" dirty="0" smtClean="0">
              <a:solidFill>
                <a:srgbClr val="002060"/>
              </a:solidFill>
              <a:latin typeface="Tahoma" pitchFamily="34" charset="0"/>
              <a:ea typeface="Tahoma" pitchFamily="34" charset="0"/>
              <a:cs typeface="Tahoma" pitchFamily="34" charset="0"/>
            </a:endParaRPr>
          </a:p>
        </p:txBody>
      </p:sp>
      <p:sp>
        <p:nvSpPr>
          <p:cNvPr id="27" name="Rettangolo 26"/>
          <p:cNvSpPr/>
          <p:nvPr/>
        </p:nvSpPr>
        <p:spPr>
          <a:xfrm>
            <a:off x="3347864" y="4449886"/>
            <a:ext cx="5184576" cy="923330"/>
          </a:xfrm>
          <a:prstGeom prst="rect">
            <a:avLst/>
          </a:prstGeom>
        </p:spPr>
        <p:txBody>
          <a:bodyPr wrap="square">
            <a:spAutoFit/>
          </a:bodyPr>
          <a:lstStyle/>
          <a:p>
            <a:pPr algn="just"/>
            <a:r>
              <a:rPr lang="it-IT" sz="1800" dirty="0" smtClean="0">
                <a:solidFill>
                  <a:srgbClr val="FF6600"/>
                </a:solidFill>
                <a:latin typeface="Tahoma" pitchFamily="34" charset="0"/>
                <a:ea typeface="Tahoma" pitchFamily="34" charset="0"/>
                <a:cs typeface="Tahoma" pitchFamily="34" charset="0"/>
              </a:rPr>
              <a:t>La finalità previdenziale</a:t>
            </a:r>
          </a:p>
          <a:p>
            <a:pPr algn="just"/>
            <a:r>
              <a:rPr lang="it-IT" sz="1800" b="0" dirty="0" smtClean="0">
                <a:solidFill>
                  <a:srgbClr val="002060"/>
                </a:solidFill>
                <a:latin typeface="Tahoma" pitchFamily="34" charset="0"/>
                <a:ea typeface="Tahoma" pitchFamily="34" charset="0"/>
                <a:cs typeface="Tahoma" pitchFamily="34" charset="0"/>
              </a:rPr>
              <a:t>L’ordinamento riconosce la finalità previdenziale del contratto di assicurazione</a:t>
            </a:r>
          </a:p>
        </p:txBody>
      </p:sp>
      <p:pic>
        <p:nvPicPr>
          <p:cNvPr id="160770" name="Picture 2" descr="https://encrypted-tbn1.google.com/images?q=tbn:ANd9GcT3pGgIpnXxZlvKNBmswDyv-_MNeUcNtuV0m7TxN-BS8iptQ02cXg"/>
          <p:cNvPicPr>
            <a:picLocks noChangeAspect="1" noChangeArrowheads="1"/>
          </p:cNvPicPr>
          <p:nvPr/>
        </p:nvPicPr>
        <p:blipFill>
          <a:blip r:embed="rId3" cstate="print"/>
          <a:srcRect/>
          <a:stretch>
            <a:fillRect/>
          </a:stretch>
        </p:blipFill>
        <p:spPr bwMode="auto">
          <a:xfrm>
            <a:off x="160809" y="1563633"/>
            <a:ext cx="2971031" cy="2225407"/>
          </a:xfrm>
          <a:prstGeom prst="rect">
            <a:avLst/>
          </a:prstGeom>
          <a:noFill/>
        </p:spPr>
      </p:pic>
      <p:pic>
        <p:nvPicPr>
          <p:cNvPr id="28" name="Picture 2" descr="C:\Job\12. Iama elite\Banca Fideuram 2011\Fonti\slides show demografia\terza età.jpg"/>
          <p:cNvPicPr>
            <a:picLocks noChangeAspect="1" noChangeArrowheads="1"/>
          </p:cNvPicPr>
          <p:nvPr/>
        </p:nvPicPr>
        <p:blipFill>
          <a:blip r:embed="rId4" cstate="print"/>
          <a:srcRect/>
          <a:stretch>
            <a:fillRect/>
          </a:stretch>
        </p:blipFill>
        <p:spPr bwMode="auto">
          <a:xfrm>
            <a:off x="107504" y="3904253"/>
            <a:ext cx="3024336" cy="233305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
          <p:cNvSpPr>
            <a:spLocks noChangeArrowheads="1"/>
          </p:cNvSpPr>
          <p:nvPr/>
        </p:nvSpPr>
        <p:spPr bwMode="auto">
          <a:xfrm>
            <a:off x="107504" y="908720"/>
            <a:ext cx="8802383" cy="369332"/>
          </a:xfrm>
          <a:prstGeom prst="rect">
            <a:avLst/>
          </a:prstGeom>
          <a:noFill/>
          <a:ln w="9525" algn="ctr">
            <a:noFill/>
            <a:miter lim="800000"/>
            <a:headEnd/>
            <a:tailEnd/>
          </a:ln>
        </p:spPr>
        <p:txBody>
          <a:bodyPr wrap="square">
            <a:spAutoFit/>
          </a:bodyPr>
          <a:lstStyle/>
          <a:p>
            <a:pPr eaLnBrk="0" hangingPunct="0"/>
            <a:r>
              <a:rPr lang="it-IT" sz="1800" dirty="0" smtClean="0">
                <a:solidFill>
                  <a:srgbClr val="002060"/>
                </a:solidFill>
                <a:latin typeface="Tahoma" pitchFamily="34" charset="0"/>
                <a:ea typeface="Tahoma" pitchFamily="34" charset="0"/>
                <a:cs typeface="Tahoma" pitchFamily="34" charset="0"/>
              </a:rPr>
              <a:t>Limiti all’impignorabilità e all’insequestrabilità delle polizze vita</a:t>
            </a:r>
            <a:endParaRPr lang="it-IT" sz="1800" dirty="0">
              <a:solidFill>
                <a:srgbClr val="002060"/>
              </a:solidFill>
              <a:latin typeface="Tahoma" pitchFamily="34" charset="0"/>
              <a:ea typeface="Tahoma" pitchFamily="34" charset="0"/>
              <a:cs typeface="Tahoma" pitchFamily="34" charset="0"/>
            </a:endParaRPr>
          </a:p>
        </p:txBody>
      </p:sp>
      <p:sp>
        <p:nvSpPr>
          <p:cNvPr id="7" name="Text Box 3"/>
          <p:cNvSpPr txBox="1">
            <a:spLocks noChangeArrowheads="1"/>
          </p:cNvSpPr>
          <p:nvPr/>
        </p:nvSpPr>
        <p:spPr bwMode="auto">
          <a:xfrm>
            <a:off x="209211" y="375802"/>
            <a:ext cx="5925020" cy="400110"/>
          </a:xfrm>
          <a:prstGeom prst="rect">
            <a:avLst/>
          </a:prstGeom>
          <a:noFill/>
          <a:ln w="9525">
            <a:noFill/>
            <a:miter lim="800000"/>
            <a:headEnd/>
            <a:tailEnd/>
          </a:ln>
          <a:effectLst/>
        </p:spPr>
        <p:txBody>
          <a:bodyPr wrap="none">
            <a:spAutoFit/>
          </a:bodyPr>
          <a:lstStyle/>
          <a:p>
            <a:r>
              <a:rPr lang="it-IT" sz="2000" i="0" dirty="0" smtClean="0">
                <a:solidFill>
                  <a:srgbClr val="002060"/>
                </a:solidFill>
                <a:latin typeface="Tahoma" pitchFamily="34" charset="0"/>
              </a:rPr>
              <a:t>UD3_ I limiti delle </a:t>
            </a:r>
            <a:r>
              <a:rPr lang="it-IT" sz="2000" dirty="0" smtClean="0">
                <a:solidFill>
                  <a:srgbClr val="002060"/>
                </a:solidFill>
                <a:latin typeface="Tahoma" pitchFamily="34" charset="0"/>
              </a:rPr>
              <a:t>strategie di </a:t>
            </a:r>
            <a:r>
              <a:rPr lang="it-IT" sz="2000" i="0" dirty="0" smtClean="0">
                <a:solidFill>
                  <a:srgbClr val="002060"/>
                </a:solidFill>
                <a:latin typeface="Tahoma" pitchFamily="34" charset="0"/>
              </a:rPr>
              <a:t>segregazione </a:t>
            </a:r>
            <a:endParaRPr lang="it-IT" sz="2000" i="0" dirty="0">
              <a:solidFill>
                <a:srgbClr val="002060"/>
              </a:solidFill>
              <a:latin typeface="Tahoma" pitchFamily="34" charset="0"/>
            </a:endParaRPr>
          </a:p>
        </p:txBody>
      </p:sp>
      <p:sp>
        <p:nvSpPr>
          <p:cNvPr id="21" name="Rettangolo 20"/>
          <p:cNvSpPr/>
          <p:nvPr/>
        </p:nvSpPr>
        <p:spPr>
          <a:xfrm>
            <a:off x="3212220" y="1628800"/>
            <a:ext cx="5536243" cy="2585323"/>
          </a:xfrm>
          <a:prstGeom prst="rect">
            <a:avLst/>
          </a:prstGeom>
        </p:spPr>
        <p:txBody>
          <a:bodyPr wrap="square">
            <a:spAutoFit/>
          </a:bodyPr>
          <a:lstStyle/>
          <a:p>
            <a:pPr algn="just"/>
            <a:r>
              <a:rPr lang="it-IT" sz="1800" dirty="0" smtClean="0">
                <a:solidFill>
                  <a:srgbClr val="FF6600"/>
                </a:solidFill>
                <a:latin typeface="Tahoma" pitchFamily="34" charset="0"/>
                <a:ea typeface="Tahoma" pitchFamily="34" charset="0"/>
                <a:cs typeface="Tahoma" pitchFamily="34" charset="0"/>
              </a:rPr>
              <a:t> Con la responsabilità penale cade l’insequestrabilità </a:t>
            </a:r>
          </a:p>
          <a:p>
            <a:pPr algn="just"/>
            <a:r>
              <a:rPr lang="it-IT" sz="1800" b="0" dirty="0" smtClean="0">
                <a:solidFill>
                  <a:srgbClr val="002060"/>
                </a:solidFill>
                <a:latin typeface="Tahoma" pitchFamily="34" charset="0"/>
                <a:ea typeface="Tahoma" pitchFamily="34" charset="0"/>
                <a:cs typeface="Tahoma" pitchFamily="34" charset="0"/>
              </a:rPr>
              <a:t>L’art. 1923 c.c., relativo all’inopponibilità della polizza a eventuali misure di sequestro preventivo, attiene esclusivamente alla definizione della garanzia patrimoniale ricompresa nella disciplina civile e in nulla tocca la disciplina della responsabilità penale, nel cui esclusivo ambito ricade invece il sequestro preventivo (</a:t>
            </a:r>
            <a:r>
              <a:rPr lang="it-IT" sz="1800" dirty="0" smtClean="0">
                <a:solidFill>
                  <a:srgbClr val="002060"/>
                </a:solidFill>
                <a:latin typeface="Tahoma" pitchFamily="34" charset="0"/>
                <a:ea typeface="Tahoma" pitchFamily="34" charset="0"/>
                <a:cs typeface="Tahoma" pitchFamily="34" charset="0"/>
              </a:rPr>
              <a:t>Cassazione 2/05/2007 n. 16658</a:t>
            </a:r>
            <a:r>
              <a:rPr lang="it-IT" sz="1800" b="0" dirty="0" smtClean="0">
                <a:solidFill>
                  <a:srgbClr val="002060"/>
                </a:solidFill>
                <a:latin typeface="Tahoma" pitchFamily="34" charset="0"/>
                <a:ea typeface="Tahoma" pitchFamily="34" charset="0"/>
                <a:cs typeface="Tahoma" pitchFamily="34" charset="0"/>
              </a:rPr>
              <a:t>)</a:t>
            </a:r>
            <a:endParaRPr lang="it-IT" sz="1800" dirty="0" smtClean="0">
              <a:solidFill>
                <a:srgbClr val="002060"/>
              </a:solidFill>
              <a:latin typeface="Tahoma" pitchFamily="34" charset="0"/>
              <a:ea typeface="Tahoma" pitchFamily="34" charset="0"/>
              <a:cs typeface="Tahoma" pitchFamily="34" charset="0"/>
            </a:endParaRPr>
          </a:p>
        </p:txBody>
      </p:sp>
      <p:sp>
        <p:nvSpPr>
          <p:cNvPr id="22" name="Rettangolo 21"/>
          <p:cNvSpPr/>
          <p:nvPr/>
        </p:nvSpPr>
        <p:spPr>
          <a:xfrm>
            <a:off x="3275856" y="4543960"/>
            <a:ext cx="5472608" cy="1754326"/>
          </a:xfrm>
          <a:prstGeom prst="rect">
            <a:avLst/>
          </a:prstGeom>
        </p:spPr>
        <p:txBody>
          <a:bodyPr wrap="square">
            <a:spAutoFit/>
          </a:bodyPr>
          <a:lstStyle/>
          <a:p>
            <a:pPr algn="just"/>
            <a:r>
              <a:rPr lang="it-IT" sz="1800" dirty="0" smtClean="0">
                <a:solidFill>
                  <a:srgbClr val="FF6600"/>
                </a:solidFill>
                <a:latin typeface="Tahoma" pitchFamily="34" charset="0"/>
                <a:ea typeface="Tahoma" pitchFamily="34" charset="0"/>
                <a:cs typeface="Tahoma" pitchFamily="34" charset="0"/>
              </a:rPr>
              <a:t>I riscatti anticipati sono aggredibili</a:t>
            </a:r>
          </a:p>
          <a:p>
            <a:pPr algn="just"/>
            <a:r>
              <a:rPr lang="it-IT" sz="1800" b="0" dirty="0" smtClean="0">
                <a:solidFill>
                  <a:srgbClr val="002060"/>
                </a:solidFill>
                <a:latin typeface="Tahoma" pitchFamily="34" charset="0"/>
                <a:ea typeface="Tahoma" pitchFamily="34" charset="0"/>
                <a:cs typeface="Tahoma" pitchFamily="34" charset="0"/>
              </a:rPr>
              <a:t>Le somme ricevute come riscatti anticipati a favore del contraente (o di chi è accreditato a riceverle) possono essere aggredite dai creditori e confluire  nel fallimento </a:t>
            </a:r>
          </a:p>
          <a:p>
            <a:pPr algn="just"/>
            <a:r>
              <a:rPr lang="it-IT" sz="1800" b="0" dirty="0" smtClean="0">
                <a:solidFill>
                  <a:srgbClr val="002060"/>
                </a:solidFill>
                <a:latin typeface="Tahoma" pitchFamily="34" charset="0"/>
                <a:ea typeface="Tahoma" pitchFamily="34" charset="0"/>
                <a:cs typeface="Tahoma" pitchFamily="34" charset="0"/>
              </a:rPr>
              <a:t>(</a:t>
            </a:r>
            <a:r>
              <a:rPr lang="it-IT" sz="1800" dirty="0" smtClean="0">
                <a:solidFill>
                  <a:srgbClr val="002060"/>
                </a:solidFill>
                <a:latin typeface="Tahoma" pitchFamily="34" charset="0"/>
                <a:ea typeface="Tahoma" pitchFamily="34" charset="0"/>
                <a:cs typeface="Tahoma" pitchFamily="34" charset="0"/>
              </a:rPr>
              <a:t>Cassazione 26/06/2000 n. 8676</a:t>
            </a:r>
            <a:r>
              <a:rPr lang="it-IT" sz="1800" b="0" dirty="0" smtClean="0">
                <a:solidFill>
                  <a:srgbClr val="002060"/>
                </a:solidFill>
                <a:latin typeface="Tahoma" pitchFamily="34" charset="0"/>
                <a:ea typeface="Tahoma" pitchFamily="34" charset="0"/>
                <a:cs typeface="Tahoma" pitchFamily="34" charset="0"/>
              </a:rPr>
              <a:t>)</a:t>
            </a:r>
          </a:p>
        </p:txBody>
      </p:sp>
      <p:sp>
        <p:nvSpPr>
          <p:cNvPr id="24" name="Line 16"/>
          <p:cNvSpPr>
            <a:spLocks noChangeShapeType="1"/>
          </p:cNvSpPr>
          <p:nvPr/>
        </p:nvSpPr>
        <p:spPr bwMode="auto">
          <a:xfrm>
            <a:off x="251520" y="4221088"/>
            <a:ext cx="8136904" cy="0"/>
          </a:xfrm>
          <a:prstGeom prst="line">
            <a:avLst/>
          </a:prstGeom>
          <a:noFill/>
          <a:ln w="9525">
            <a:solidFill>
              <a:srgbClr val="FF6600"/>
            </a:solidFill>
            <a:prstDash val="dash"/>
            <a:round/>
            <a:headEnd/>
            <a:tailEnd/>
          </a:ln>
          <a:effectLst/>
        </p:spPr>
        <p:txBody>
          <a:bodyPr/>
          <a:lstStyle/>
          <a:p>
            <a:endParaRPr lang="it-IT" sz="1600">
              <a:solidFill>
                <a:srgbClr val="002060"/>
              </a:solidFill>
              <a:latin typeface="Tahoma" pitchFamily="34" charset="0"/>
              <a:ea typeface="Tahoma" pitchFamily="34" charset="0"/>
              <a:cs typeface="Tahoma" pitchFamily="34" charset="0"/>
            </a:endParaRPr>
          </a:p>
        </p:txBody>
      </p:sp>
      <p:sp>
        <p:nvSpPr>
          <p:cNvPr id="25" name="AutoShape 15"/>
          <p:cNvSpPr>
            <a:spLocks noChangeArrowheads="1"/>
          </p:cNvSpPr>
          <p:nvPr/>
        </p:nvSpPr>
        <p:spPr bwMode="auto">
          <a:xfrm>
            <a:off x="2881934" y="1700808"/>
            <a:ext cx="321914" cy="321052"/>
          </a:xfrm>
          <a:prstGeom prst="rightArrow">
            <a:avLst>
              <a:gd name="adj1" fmla="val 50000"/>
              <a:gd name="adj2" fmla="val 25000"/>
            </a:avLst>
          </a:prstGeom>
          <a:solidFill>
            <a:srgbClr val="FF6600"/>
          </a:solidFill>
          <a:ln w="9525">
            <a:noFill/>
            <a:miter lim="800000"/>
            <a:headEnd/>
            <a:tailEnd/>
          </a:ln>
        </p:spPr>
        <p:txBody>
          <a:bodyPr wrap="none" anchor="ctr"/>
          <a:lstStyle/>
          <a:p>
            <a:endParaRPr lang="it-IT" sz="1800">
              <a:solidFill>
                <a:srgbClr val="002060"/>
              </a:solidFill>
              <a:latin typeface="Tahoma" pitchFamily="34" charset="0"/>
              <a:cs typeface="Tahoma" pitchFamily="34" charset="0"/>
            </a:endParaRPr>
          </a:p>
        </p:txBody>
      </p:sp>
      <p:sp>
        <p:nvSpPr>
          <p:cNvPr id="26" name="AutoShape 15"/>
          <p:cNvSpPr>
            <a:spLocks noChangeArrowheads="1"/>
          </p:cNvSpPr>
          <p:nvPr/>
        </p:nvSpPr>
        <p:spPr bwMode="auto">
          <a:xfrm>
            <a:off x="2953942" y="4581128"/>
            <a:ext cx="321914" cy="321052"/>
          </a:xfrm>
          <a:prstGeom prst="rightArrow">
            <a:avLst>
              <a:gd name="adj1" fmla="val 50000"/>
              <a:gd name="adj2" fmla="val 25000"/>
            </a:avLst>
          </a:prstGeom>
          <a:solidFill>
            <a:srgbClr val="FF6600"/>
          </a:solidFill>
          <a:ln w="9525">
            <a:noFill/>
            <a:miter lim="800000"/>
            <a:headEnd/>
            <a:tailEnd/>
          </a:ln>
        </p:spPr>
        <p:txBody>
          <a:bodyPr wrap="none" anchor="ctr"/>
          <a:lstStyle/>
          <a:p>
            <a:endParaRPr lang="it-IT" sz="1800">
              <a:solidFill>
                <a:srgbClr val="002060"/>
              </a:solidFill>
              <a:latin typeface="Tahoma" pitchFamily="34" charset="0"/>
              <a:cs typeface="Tahoma" pitchFamily="34" charset="0"/>
            </a:endParaRPr>
          </a:p>
        </p:txBody>
      </p:sp>
      <p:pic>
        <p:nvPicPr>
          <p:cNvPr id="150530" name="Picture 2" descr="https://encrypted-tbn3.google.com/images?q=tbn:ANd9GcRCvvcHsD8XazaXwHfozRpZS7FUPwM4vC4MoZTRCHV_amzU68q0"/>
          <p:cNvPicPr>
            <a:picLocks noChangeAspect="1" noChangeArrowheads="1"/>
          </p:cNvPicPr>
          <p:nvPr/>
        </p:nvPicPr>
        <p:blipFill>
          <a:blip r:embed="rId3" cstate="print"/>
          <a:srcRect/>
          <a:stretch>
            <a:fillRect/>
          </a:stretch>
        </p:blipFill>
        <p:spPr bwMode="auto">
          <a:xfrm>
            <a:off x="89604" y="1772815"/>
            <a:ext cx="2394164" cy="2068651"/>
          </a:xfrm>
          <a:prstGeom prst="rect">
            <a:avLst/>
          </a:prstGeom>
          <a:noFill/>
        </p:spPr>
      </p:pic>
      <p:pic>
        <p:nvPicPr>
          <p:cNvPr id="150532" name="Picture 4" descr="https://encrypted-tbn0.google.com/images?q=tbn:ANd9GcScHNkGwfEmAePIDjUYeg9u87mnxqMWAyzpsX5zAWOrcNgH6uv5sg"/>
          <p:cNvPicPr>
            <a:picLocks noChangeAspect="1" noChangeArrowheads="1"/>
          </p:cNvPicPr>
          <p:nvPr/>
        </p:nvPicPr>
        <p:blipFill>
          <a:blip r:embed="rId4" cstate="print"/>
          <a:srcRect/>
          <a:stretch>
            <a:fillRect/>
          </a:stretch>
        </p:blipFill>
        <p:spPr bwMode="auto">
          <a:xfrm>
            <a:off x="60624" y="4288511"/>
            <a:ext cx="2423144" cy="19488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0532"/>
                                        </p:tgtEl>
                                        <p:attrNameLst>
                                          <p:attrName>style.visibility</p:attrName>
                                        </p:attrNameLst>
                                      </p:cBhvr>
                                      <p:to>
                                        <p:strVal val="visible"/>
                                      </p:to>
                                    </p:set>
                                    <p:anim calcmode="lin" valueType="num">
                                      <p:cBhvr additive="base">
                                        <p:cTn id="19" dur="500" fill="hold"/>
                                        <p:tgtEl>
                                          <p:spTgt spid="150532"/>
                                        </p:tgtEl>
                                        <p:attrNameLst>
                                          <p:attrName>ppt_x</p:attrName>
                                        </p:attrNameLst>
                                      </p:cBhvr>
                                      <p:tavLst>
                                        <p:tav tm="0">
                                          <p:val>
                                            <p:strVal val="#ppt_x"/>
                                          </p:val>
                                        </p:tav>
                                        <p:tav tm="100000">
                                          <p:val>
                                            <p:strVal val="#ppt_x"/>
                                          </p:val>
                                        </p:tav>
                                      </p:tavLst>
                                    </p:anim>
                                    <p:anim calcmode="lin" valueType="num">
                                      <p:cBhvr additive="base">
                                        <p:cTn id="20" dur="500" fill="hold"/>
                                        <p:tgtEl>
                                          <p:spTgt spid="1505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animBg="1"/>
      <p:bldP spid="2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
          <p:cNvSpPr>
            <a:spLocks noChangeArrowheads="1"/>
          </p:cNvSpPr>
          <p:nvPr/>
        </p:nvSpPr>
        <p:spPr bwMode="auto">
          <a:xfrm>
            <a:off x="107504" y="908720"/>
            <a:ext cx="8802383" cy="369332"/>
          </a:xfrm>
          <a:prstGeom prst="rect">
            <a:avLst/>
          </a:prstGeom>
          <a:noFill/>
          <a:ln w="9525" algn="ctr">
            <a:noFill/>
            <a:miter lim="800000"/>
            <a:headEnd/>
            <a:tailEnd/>
          </a:ln>
        </p:spPr>
        <p:txBody>
          <a:bodyPr wrap="square">
            <a:spAutoFit/>
          </a:bodyPr>
          <a:lstStyle/>
          <a:p>
            <a:pPr eaLnBrk="0" hangingPunct="0"/>
            <a:r>
              <a:rPr lang="it-IT" sz="1800" dirty="0" smtClean="0">
                <a:solidFill>
                  <a:srgbClr val="002060"/>
                </a:solidFill>
                <a:latin typeface="Tahoma" pitchFamily="34" charset="0"/>
                <a:ea typeface="Tahoma" pitchFamily="34" charset="0"/>
                <a:cs typeface="Tahoma" pitchFamily="34" charset="0"/>
              </a:rPr>
              <a:t>Limiti all’impignorabilità e all’insequestrabilità delle polizze vita</a:t>
            </a:r>
            <a:endParaRPr lang="it-IT" sz="1800" dirty="0">
              <a:solidFill>
                <a:srgbClr val="002060"/>
              </a:solidFill>
              <a:latin typeface="Tahoma" pitchFamily="34" charset="0"/>
              <a:ea typeface="Tahoma" pitchFamily="34" charset="0"/>
              <a:cs typeface="Tahoma" pitchFamily="34" charset="0"/>
            </a:endParaRPr>
          </a:p>
        </p:txBody>
      </p:sp>
      <p:sp>
        <p:nvSpPr>
          <p:cNvPr id="7" name="Text Box 3"/>
          <p:cNvSpPr txBox="1">
            <a:spLocks noChangeArrowheads="1"/>
          </p:cNvSpPr>
          <p:nvPr/>
        </p:nvSpPr>
        <p:spPr bwMode="auto">
          <a:xfrm>
            <a:off x="209211" y="375802"/>
            <a:ext cx="5925020" cy="400110"/>
          </a:xfrm>
          <a:prstGeom prst="rect">
            <a:avLst/>
          </a:prstGeom>
          <a:noFill/>
          <a:ln w="9525">
            <a:noFill/>
            <a:miter lim="800000"/>
            <a:headEnd/>
            <a:tailEnd/>
          </a:ln>
          <a:effectLst/>
        </p:spPr>
        <p:txBody>
          <a:bodyPr wrap="none">
            <a:spAutoFit/>
          </a:bodyPr>
          <a:lstStyle/>
          <a:p>
            <a:r>
              <a:rPr lang="it-IT" sz="2000" i="0" dirty="0" smtClean="0">
                <a:solidFill>
                  <a:srgbClr val="002060"/>
                </a:solidFill>
                <a:latin typeface="Tahoma" pitchFamily="34" charset="0"/>
              </a:rPr>
              <a:t>UD3_ I limiti delle </a:t>
            </a:r>
            <a:r>
              <a:rPr lang="it-IT" sz="2000" dirty="0" smtClean="0">
                <a:solidFill>
                  <a:srgbClr val="002060"/>
                </a:solidFill>
                <a:latin typeface="Tahoma" pitchFamily="34" charset="0"/>
              </a:rPr>
              <a:t>strategie di </a:t>
            </a:r>
            <a:r>
              <a:rPr lang="it-IT" sz="2000" i="0" dirty="0" smtClean="0">
                <a:solidFill>
                  <a:srgbClr val="002060"/>
                </a:solidFill>
                <a:latin typeface="Tahoma" pitchFamily="34" charset="0"/>
              </a:rPr>
              <a:t>segregazione </a:t>
            </a:r>
            <a:endParaRPr lang="it-IT" sz="2000" i="0" dirty="0">
              <a:solidFill>
                <a:srgbClr val="002060"/>
              </a:solidFill>
              <a:latin typeface="Tahoma" pitchFamily="34" charset="0"/>
            </a:endParaRPr>
          </a:p>
        </p:txBody>
      </p:sp>
      <p:sp>
        <p:nvSpPr>
          <p:cNvPr id="24" name="Line 16"/>
          <p:cNvSpPr>
            <a:spLocks noChangeShapeType="1"/>
          </p:cNvSpPr>
          <p:nvPr/>
        </p:nvSpPr>
        <p:spPr bwMode="auto">
          <a:xfrm>
            <a:off x="323528" y="4085778"/>
            <a:ext cx="8136904" cy="0"/>
          </a:xfrm>
          <a:prstGeom prst="line">
            <a:avLst/>
          </a:prstGeom>
          <a:noFill/>
          <a:ln w="9525">
            <a:solidFill>
              <a:srgbClr val="FF6600"/>
            </a:solidFill>
            <a:prstDash val="dash"/>
            <a:round/>
            <a:headEnd/>
            <a:tailEnd/>
          </a:ln>
          <a:effectLst/>
        </p:spPr>
        <p:txBody>
          <a:bodyPr/>
          <a:lstStyle/>
          <a:p>
            <a:endParaRPr lang="it-IT" sz="1600">
              <a:solidFill>
                <a:srgbClr val="002060"/>
              </a:solidFill>
              <a:latin typeface="Tahoma" pitchFamily="34" charset="0"/>
              <a:ea typeface="Tahoma" pitchFamily="34" charset="0"/>
              <a:cs typeface="Tahoma" pitchFamily="34" charset="0"/>
            </a:endParaRPr>
          </a:p>
        </p:txBody>
      </p:sp>
      <p:sp>
        <p:nvSpPr>
          <p:cNvPr id="26" name="AutoShape 15"/>
          <p:cNvSpPr>
            <a:spLocks noChangeArrowheads="1"/>
          </p:cNvSpPr>
          <p:nvPr/>
        </p:nvSpPr>
        <p:spPr bwMode="auto">
          <a:xfrm>
            <a:off x="2233862" y="4221088"/>
            <a:ext cx="321914" cy="321052"/>
          </a:xfrm>
          <a:prstGeom prst="rightArrow">
            <a:avLst>
              <a:gd name="adj1" fmla="val 50000"/>
              <a:gd name="adj2" fmla="val 25000"/>
            </a:avLst>
          </a:prstGeom>
          <a:solidFill>
            <a:srgbClr val="FF6600"/>
          </a:solidFill>
          <a:ln w="9525">
            <a:noFill/>
            <a:miter lim="800000"/>
            <a:headEnd/>
            <a:tailEnd/>
          </a:ln>
        </p:spPr>
        <p:txBody>
          <a:bodyPr wrap="none" anchor="ctr"/>
          <a:lstStyle/>
          <a:p>
            <a:endParaRPr lang="it-IT" sz="1800">
              <a:solidFill>
                <a:srgbClr val="002060"/>
              </a:solidFill>
              <a:latin typeface="Tahoma" pitchFamily="34" charset="0"/>
              <a:cs typeface="Tahoma" pitchFamily="34" charset="0"/>
            </a:endParaRPr>
          </a:p>
        </p:txBody>
      </p:sp>
      <p:sp>
        <p:nvSpPr>
          <p:cNvPr id="11" name="Rettangolo 10"/>
          <p:cNvSpPr/>
          <p:nvPr/>
        </p:nvSpPr>
        <p:spPr>
          <a:xfrm>
            <a:off x="2555776" y="1556792"/>
            <a:ext cx="6192688" cy="2585323"/>
          </a:xfrm>
          <a:prstGeom prst="rect">
            <a:avLst/>
          </a:prstGeom>
        </p:spPr>
        <p:txBody>
          <a:bodyPr wrap="square">
            <a:spAutoFit/>
          </a:bodyPr>
          <a:lstStyle/>
          <a:p>
            <a:pPr algn="just"/>
            <a:r>
              <a:rPr lang="it-IT" sz="1800" dirty="0" smtClean="0">
                <a:solidFill>
                  <a:srgbClr val="FF6600"/>
                </a:solidFill>
                <a:latin typeface="Tahoma" pitchFamily="34" charset="0"/>
                <a:ea typeface="Tahoma" pitchFamily="34" charset="0"/>
                <a:cs typeface="Tahoma" pitchFamily="34" charset="0"/>
              </a:rPr>
              <a:t>La prestazione capitale a scadenza è aggredibile</a:t>
            </a:r>
          </a:p>
          <a:p>
            <a:pPr algn="just"/>
            <a:r>
              <a:rPr lang="it-IT" sz="1800" b="0" dirty="0" smtClean="0">
                <a:solidFill>
                  <a:srgbClr val="002060"/>
                </a:solidFill>
                <a:latin typeface="Tahoma" pitchFamily="34" charset="0"/>
                <a:ea typeface="Tahoma" pitchFamily="34" charset="0"/>
                <a:cs typeface="Tahoma" pitchFamily="34" charset="0"/>
              </a:rPr>
              <a:t>Il divieto di azioni esecutive o cautelari è destinato a operare esclusivamente nel tempo in cui le «somme» si trovino presso l’assicuratore. Il denaro percepito dall’avente diritto al termine del contratto si confonde col suo patrimonio e quindi le somme versate dalla compagnia, al pari dei beni con esse comprati, risultano normalmente aggredibili (</a:t>
            </a:r>
            <a:r>
              <a:rPr lang="it-IT" sz="1800" dirty="0" smtClean="0">
                <a:solidFill>
                  <a:srgbClr val="002060"/>
                </a:solidFill>
                <a:latin typeface="Tahoma" pitchFamily="34" charset="0"/>
                <a:ea typeface="Tahoma" pitchFamily="34" charset="0"/>
                <a:cs typeface="Tahoma" pitchFamily="34" charset="0"/>
              </a:rPr>
              <a:t>Cassazione 3/12/1988 n. 6548</a:t>
            </a:r>
            <a:r>
              <a:rPr lang="it-IT" sz="1800" b="0" dirty="0" smtClean="0">
                <a:solidFill>
                  <a:srgbClr val="002060"/>
                </a:solidFill>
                <a:latin typeface="Tahoma" pitchFamily="34" charset="0"/>
                <a:ea typeface="Tahoma" pitchFamily="34" charset="0"/>
                <a:cs typeface="Tahoma" pitchFamily="34" charset="0"/>
              </a:rPr>
              <a:t>)</a:t>
            </a:r>
          </a:p>
        </p:txBody>
      </p:sp>
      <p:sp>
        <p:nvSpPr>
          <p:cNvPr id="12" name="AutoShape 15"/>
          <p:cNvSpPr>
            <a:spLocks noChangeArrowheads="1"/>
          </p:cNvSpPr>
          <p:nvPr/>
        </p:nvSpPr>
        <p:spPr bwMode="auto">
          <a:xfrm>
            <a:off x="2233862" y="1667788"/>
            <a:ext cx="321914" cy="321052"/>
          </a:xfrm>
          <a:prstGeom prst="rightArrow">
            <a:avLst>
              <a:gd name="adj1" fmla="val 50000"/>
              <a:gd name="adj2" fmla="val 25000"/>
            </a:avLst>
          </a:prstGeom>
          <a:solidFill>
            <a:srgbClr val="FF6600"/>
          </a:solidFill>
          <a:ln w="9525">
            <a:noFill/>
            <a:miter lim="800000"/>
            <a:headEnd/>
            <a:tailEnd/>
          </a:ln>
        </p:spPr>
        <p:txBody>
          <a:bodyPr wrap="none" anchor="ctr"/>
          <a:lstStyle/>
          <a:p>
            <a:endParaRPr lang="it-IT" sz="1800">
              <a:solidFill>
                <a:srgbClr val="002060"/>
              </a:solidFill>
              <a:latin typeface="Tahoma" pitchFamily="34" charset="0"/>
              <a:cs typeface="Tahoma" pitchFamily="34" charset="0"/>
            </a:endParaRPr>
          </a:p>
        </p:txBody>
      </p:sp>
      <p:sp>
        <p:nvSpPr>
          <p:cNvPr id="13" name="Rettangolo 12"/>
          <p:cNvSpPr/>
          <p:nvPr/>
        </p:nvSpPr>
        <p:spPr>
          <a:xfrm>
            <a:off x="2555776" y="4205987"/>
            <a:ext cx="6336704" cy="2031325"/>
          </a:xfrm>
          <a:prstGeom prst="rect">
            <a:avLst/>
          </a:prstGeom>
        </p:spPr>
        <p:txBody>
          <a:bodyPr wrap="square">
            <a:spAutoFit/>
          </a:bodyPr>
          <a:lstStyle/>
          <a:p>
            <a:pPr algn="just"/>
            <a:r>
              <a:rPr lang="it-IT" sz="1800" dirty="0" smtClean="0">
                <a:solidFill>
                  <a:srgbClr val="FF6600"/>
                </a:solidFill>
                <a:latin typeface="Tahoma" pitchFamily="34" charset="0"/>
                <a:ea typeface="Tahoma" pitchFamily="34" charset="0"/>
                <a:cs typeface="Tahoma" pitchFamily="34" charset="0"/>
              </a:rPr>
              <a:t>La prestazione rendita è aggredibile in 1/5</a:t>
            </a:r>
          </a:p>
          <a:p>
            <a:pPr algn="just"/>
            <a:r>
              <a:rPr lang="it-IT" sz="1800" b="0" dirty="0" smtClean="0">
                <a:solidFill>
                  <a:srgbClr val="002060"/>
                </a:solidFill>
                <a:latin typeface="Tahoma" pitchFamily="34" charset="0"/>
                <a:ea typeface="Tahoma" pitchFamily="34" charset="0"/>
                <a:cs typeface="Tahoma" pitchFamily="34" charset="0"/>
              </a:rPr>
              <a:t>La prestazione di rendita ai fini dell’ impignorabilità e dell’insequestrabilità è equiparata alla pensione pubblica.  Queste sono aggredibili nella misura di un quinto, fatto salvo il limite necessario per assicurare le  esigenze minime di vita fissate  in misura pari al trattamento minimo di pensione</a:t>
            </a:r>
          </a:p>
          <a:p>
            <a:pPr algn="just"/>
            <a:r>
              <a:rPr lang="it-IT" sz="1800" dirty="0" smtClean="0">
                <a:solidFill>
                  <a:srgbClr val="002060"/>
                </a:solidFill>
                <a:latin typeface="Tahoma" pitchFamily="34" charset="0"/>
                <a:ea typeface="Tahoma" pitchFamily="34" charset="0"/>
                <a:cs typeface="Tahoma" pitchFamily="34" charset="0"/>
              </a:rPr>
              <a:t>(art. 2 del D.P.R. n.180/1950 e Legge 266/2005 </a:t>
            </a:r>
            <a:r>
              <a:rPr lang="it-IT" sz="1800" b="0" dirty="0" smtClean="0">
                <a:solidFill>
                  <a:srgbClr val="002060"/>
                </a:solidFill>
                <a:latin typeface="Tahoma" pitchFamily="34" charset="0"/>
                <a:ea typeface="Tahoma" pitchFamily="34" charset="0"/>
                <a:cs typeface="Tahoma" pitchFamily="34" charset="0"/>
              </a:rPr>
              <a:t>)</a:t>
            </a:r>
          </a:p>
        </p:txBody>
      </p:sp>
      <p:pic>
        <p:nvPicPr>
          <p:cNvPr id="156674" name="Picture 2" descr="https://encrypted-tbn3.google.com/images?q=tbn:ANd9GcRyRefHCv6T8fBgh9UtwcRNM5YR6wov7y4ZPtLVEVTQkAFJaekH"/>
          <p:cNvPicPr>
            <a:picLocks noChangeAspect="1" noChangeArrowheads="1"/>
          </p:cNvPicPr>
          <p:nvPr/>
        </p:nvPicPr>
        <p:blipFill>
          <a:blip r:embed="rId3" cstate="print"/>
          <a:srcRect/>
          <a:stretch>
            <a:fillRect/>
          </a:stretch>
        </p:blipFill>
        <p:spPr bwMode="auto">
          <a:xfrm>
            <a:off x="107504" y="4149080"/>
            <a:ext cx="2088232" cy="2094929"/>
          </a:xfrm>
          <a:prstGeom prst="rect">
            <a:avLst/>
          </a:prstGeom>
          <a:noFill/>
        </p:spPr>
      </p:pic>
      <p:pic>
        <p:nvPicPr>
          <p:cNvPr id="156676" name="Picture 4" descr="https://encrypted-tbn1.google.com/images?q=tbn:ANd9GcSw-QSefj3cmrj4fPm8_IXHrJxW4jnhjxSlOWZN7dTvuYW89TBPag"/>
          <p:cNvPicPr>
            <a:picLocks noChangeAspect="1" noChangeArrowheads="1"/>
          </p:cNvPicPr>
          <p:nvPr/>
        </p:nvPicPr>
        <p:blipFill>
          <a:blip r:embed="rId4" cstate="print"/>
          <a:srcRect/>
          <a:stretch>
            <a:fillRect/>
          </a:stretch>
        </p:blipFill>
        <p:spPr bwMode="auto">
          <a:xfrm>
            <a:off x="55172" y="1694166"/>
            <a:ext cx="2140564" cy="20228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6674"/>
                                        </p:tgtEl>
                                        <p:attrNameLst>
                                          <p:attrName>style.visibility</p:attrName>
                                        </p:attrNameLst>
                                      </p:cBhvr>
                                      <p:to>
                                        <p:strVal val="visible"/>
                                      </p:to>
                                    </p:set>
                                    <p:anim calcmode="lin" valueType="num">
                                      <p:cBhvr additive="base">
                                        <p:cTn id="19" dur="500" fill="hold"/>
                                        <p:tgtEl>
                                          <p:spTgt spid="156674"/>
                                        </p:tgtEl>
                                        <p:attrNameLst>
                                          <p:attrName>ppt_x</p:attrName>
                                        </p:attrNameLst>
                                      </p:cBhvr>
                                      <p:tavLst>
                                        <p:tav tm="0">
                                          <p:val>
                                            <p:strVal val="#ppt_x"/>
                                          </p:val>
                                        </p:tav>
                                        <p:tav tm="100000">
                                          <p:val>
                                            <p:strVal val="#ppt_x"/>
                                          </p:val>
                                        </p:tav>
                                      </p:tavLst>
                                    </p:anim>
                                    <p:anim calcmode="lin" valueType="num">
                                      <p:cBhvr additive="base">
                                        <p:cTn id="20" dur="500" fill="hold"/>
                                        <p:tgtEl>
                                          <p:spTgt spid="1566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
          <p:cNvSpPr>
            <a:spLocks noChangeArrowheads="1"/>
          </p:cNvSpPr>
          <p:nvPr/>
        </p:nvSpPr>
        <p:spPr bwMode="auto">
          <a:xfrm>
            <a:off x="107504" y="908720"/>
            <a:ext cx="8802383" cy="369332"/>
          </a:xfrm>
          <a:prstGeom prst="rect">
            <a:avLst/>
          </a:prstGeom>
          <a:noFill/>
          <a:ln w="9525" algn="ctr">
            <a:noFill/>
            <a:miter lim="800000"/>
            <a:headEnd/>
            <a:tailEnd/>
          </a:ln>
        </p:spPr>
        <p:txBody>
          <a:bodyPr wrap="square">
            <a:spAutoFit/>
          </a:bodyPr>
          <a:lstStyle/>
          <a:p>
            <a:pPr eaLnBrk="0" hangingPunct="0"/>
            <a:r>
              <a:rPr lang="it-IT" sz="1800" dirty="0" smtClean="0">
                <a:solidFill>
                  <a:srgbClr val="002060"/>
                </a:solidFill>
                <a:latin typeface="Tahoma" pitchFamily="34" charset="0"/>
                <a:ea typeface="Tahoma" pitchFamily="34" charset="0"/>
                <a:cs typeface="Tahoma" pitchFamily="34" charset="0"/>
              </a:rPr>
              <a:t>Limiti all’impignorabilità e all’insequestrabilità delle polizze vita</a:t>
            </a:r>
            <a:endParaRPr lang="it-IT" sz="1800" dirty="0">
              <a:solidFill>
                <a:srgbClr val="002060"/>
              </a:solidFill>
              <a:latin typeface="Tahoma" pitchFamily="34" charset="0"/>
              <a:ea typeface="Tahoma" pitchFamily="34" charset="0"/>
              <a:cs typeface="Tahoma" pitchFamily="34" charset="0"/>
            </a:endParaRPr>
          </a:p>
        </p:txBody>
      </p:sp>
      <p:sp>
        <p:nvSpPr>
          <p:cNvPr id="7" name="Text Box 3"/>
          <p:cNvSpPr txBox="1">
            <a:spLocks noChangeArrowheads="1"/>
          </p:cNvSpPr>
          <p:nvPr/>
        </p:nvSpPr>
        <p:spPr bwMode="auto">
          <a:xfrm>
            <a:off x="209211" y="375802"/>
            <a:ext cx="5925020" cy="400110"/>
          </a:xfrm>
          <a:prstGeom prst="rect">
            <a:avLst/>
          </a:prstGeom>
          <a:noFill/>
          <a:ln w="9525">
            <a:noFill/>
            <a:miter lim="800000"/>
            <a:headEnd/>
            <a:tailEnd/>
          </a:ln>
          <a:effectLst/>
        </p:spPr>
        <p:txBody>
          <a:bodyPr wrap="none">
            <a:spAutoFit/>
          </a:bodyPr>
          <a:lstStyle/>
          <a:p>
            <a:r>
              <a:rPr lang="it-IT" sz="2000" i="0" dirty="0" smtClean="0">
                <a:solidFill>
                  <a:srgbClr val="002060"/>
                </a:solidFill>
                <a:latin typeface="Tahoma" pitchFamily="34" charset="0"/>
              </a:rPr>
              <a:t>UD3_ I limiti delle </a:t>
            </a:r>
            <a:r>
              <a:rPr lang="it-IT" sz="2000" dirty="0" smtClean="0">
                <a:solidFill>
                  <a:srgbClr val="002060"/>
                </a:solidFill>
                <a:latin typeface="Tahoma" pitchFamily="34" charset="0"/>
              </a:rPr>
              <a:t>strategie di </a:t>
            </a:r>
            <a:r>
              <a:rPr lang="it-IT" sz="2000" i="0" dirty="0" smtClean="0">
                <a:solidFill>
                  <a:srgbClr val="002060"/>
                </a:solidFill>
                <a:latin typeface="Tahoma" pitchFamily="34" charset="0"/>
              </a:rPr>
              <a:t>segregazione </a:t>
            </a:r>
            <a:endParaRPr lang="it-IT" sz="2000" i="0" dirty="0">
              <a:solidFill>
                <a:srgbClr val="002060"/>
              </a:solidFill>
              <a:latin typeface="Tahoma" pitchFamily="34" charset="0"/>
            </a:endParaRPr>
          </a:p>
        </p:txBody>
      </p:sp>
      <p:sp>
        <p:nvSpPr>
          <p:cNvPr id="21" name="Rettangolo 20"/>
          <p:cNvSpPr/>
          <p:nvPr/>
        </p:nvSpPr>
        <p:spPr>
          <a:xfrm>
            <a:off x="2627784" y="1628800"/>
            <a:ext cx="6264695" cy="1754326"/>
          </a:xfrm>
          <a:prstGeom prst="rect">
            <a:avLst/>
          </a:prstGeom>
        </p:spPr>
        <p:txBody>
          <a:bodyPr wrap="square">
            <a:spAutoFit/>
          </a:bodyPr>
          <a:lstStyle/>
          <a:p>
            <a:pPr algn="just"/>
            <a:r>
              <a:rPr lang="it-IT" sz="1800" dirty="0" smtClean="0">
                <a:solidFill>
                  <a:srgbClr val="FF6600"/>
                </a:solidFill>
                <a:latin typeface="Tahoma" pitchFamily="34" charset="0"/>
                <a:ea typeface="Tahoma" pitchFamily="34" charset="0"/>
                <a:cs typeface="Tahoma" pitchFamily="34" charset="0"/>
              </a:rPr>
              <a:t>Il curatore non può riscattare una polizza non scaduta</a:t>
            </a:r>
          </a:p>
          <a:p>
            <a:pPr algn="just"/>
            <a:r>
              <a:rPr lang="it-IT" sz="1800" b="0" dirty="0" smtClean="0">
                <a:solidFill>
                  <a:srgbClr val="002060"/>
                </a:solidFill>
                <a:latin typeface="Tahoma" pitchFamily="34" charset="0"/>
                <a:ea typeface="Tahoma" pitchFamily="34" charset="0"/>
                <a:cs typeface="Tahoma" pitchFamily="34" charset="0"/>
              </a:rPr>
              <a:t>Il curatore fallimentare non è legittimato a chiedere il riscatto del contratto sottoscritto in </a:t>
            </a:r>
            <a:r>
              <a:rPr lang="it-IT" sz="1800" b="0" dirty="0" err="1" smtClean="0">
                <a:solidFill>
                  <a:srgbClr val="002060"/>
                </a:solidFill>
                <a:latin typeface="Tahoma" pitchFamily="34" charset="0"/>
                <a:ea typeface="Tahoma" pitchFamily="34" charset="0"/>
                <a:cs typeface="Tahoma" pitchFamily="34" charset="0"/>
              </a:rPr>
              <a:t>bonis</a:t>
            </a:r>
            <a:r>
              <a:rPr lang="it-IT" sz="1800" b="0" dirty="0" smtClean="0">
                <a:solidFill>
                  <a:srgbClr val="002060"/>
                </a:solidFill>
                <a:latin typeface="Tahoma" pitchFamily="34" charset="0"/>
                <a:ea typeface="Tahoma" pitchFamily="34" charset="0"/>
                <a:cs typeface="Tahoma" pitchFamily="34" charset="0"/>
              </a:rPr>
              <a:t> per acquisirne l’importo alla massa fallimentare </a:t>
            </a:r>
          </a:p>
          <a:p>
            <a:pPr algn="just"/>
            <a:r>
              <a:rPr lang="it-IT" sz="1800" b="0" dirty="0" smtClean="0">
                <a:solidFill>
                  <a:srgbClr val="002060"/>
                </a:solidFill>
                <a:latin typeface="Tahoma" pitchFamily="34" charset="0"/>
                <a:ea typeface="Tahoma" pitchFamily="34" charset="0"/>
                <a:cs typeface="Tahoma" pitchFamily="34" charset="0"/>
              </a:rPr>
              <a:t>(</a:t>
            </a:r>
            <a:r>
              <a:rPr lang="it-IT" sz="1800" dirty="0" smtClean="0">
                <a:solidFill>
                  <a:srgbClr val="002060"/>
                </a:solidFill>
                <a:latin typeface="Tahoma" pitchFamily="34" charset="0"/>
                <a:ea typeface="Tahoma" pitchFamily="34" charset="0"/>
                <a:cs typeface="Tahoma" pitchFamily="34" charset="0"/>
              </a:rPr>
              <a:t>Cassazione, sezioni unite, 31/08/2008 n. 8271</a:t>
            </a:r>
            <a:r>
              <a:rPr lang="it-IT" sz="1800" b="0" dirty="0" smtClean="0">
                <a:solidFill>
                  <a:srgbClr val="002060"/>
                </a:solidFill>
                <a:latin typeface="Tahoma" pitchFamily="34" charset="0"/>
                <a:ea typeface="Tahoma" pitchFamily="34" charset="0"/>
                <a:cs typeface="Tahoma" pitchFamily="34" charset="0"/>
              </a:rPr>
              <a:t>)</a:t>
            </a:r>
            <a:endParaRPr lang="it-IT" sz="1800" dirty="0" smtClean="0">
              <a:solidFill>
                <a:srgbClr val="002060"/>
              </a:solidFill>
              <a:latin typeface="Tahoma" pitchFamily="34" charset="0"/>
              <a:ea typeface="Tahoma" pitchFamily="34" charset="0"/>
              <a:cs typeface="Tahoma" pitchFamily="34" charset="0"/>
            </a:endParaRPr>
          </a:p>
        </p:txBody>
      </p:sp>
      <p:sp>
        <p:nvSpPr>
          <p:cNvPr id="24" name="Line 16"/>
          <p:cNvSpPr>
            <a:spLocks noChangeShapeType="1"/>
          </p:cNvSpPr>
          <p:nvPr/>
        </p:nvSpPr>
        <p:spPr bwMode="auto">
          <a:xfrm>
            <a:off x="323528" y="3356992"/>
            <a:ext cx="8136904" cy="0"/>
          </a:xfrm>
          <a:prstGeom prst="line">
            <a:avLst/>
          </a:prstGeom>
          <a:noFill/>
          <a:ln w="9525">
            <a:solidFill>
              <a:srgbClr val="FF6600"/>
            </a:solidFill>
            <a:prstDash val="dash"/>
            <a:round/>
            <a:headEnd/>
            <a:tailEnd/>
          </a:ln>
          <a:effectLst/>
        </p:spPr>
        <p:txBody>
          <a:bodyPr/>
          <a:lstStyle/>
          <a:p>
            <a:endParaRPr lang="it-IT" sz="1600">
              <a:solidFill>
                <a:srgbClr val="002060"/>
              </a:solidFill>
              <a:latin typeface="Tahoma" pitchFamily="34" charset="0"/>
              <a:ea typeface="Tahoma" pitchFamily="34" charset="0"/>
              <a:cs typeface="Tahoma" pitchFamily="34" charset="0"/>
            </a:endParaRPr>
          </a:p>
        </p:txBody>
      </p:sp>
      <p:sp>
        <p:nvSpPr>
          <p:cNvPr id="25" name="AutoShape 15"/>
          <p:cNvSpPr>
            <a:spLocks noChangeArrowheads="1"/>
          </p:cNvSpPr>
          <p:nvPr/>
        </p:nvSpPr>
        <p:spPr bwMode="auto">
          <a:xfrm>
            <a:off x="2339752" y="1700808"/>
            <a:ext cx="321914" cy="321052"/>
          </a:xfrm>
          <a:prstGeom prst="rightArrow">
            <a:avLst>
              <a:gd name="adj1" fmla="val 50000"/>
              <a:gd name="adj2" fmla="val 25000"/>
            </a:avLst>
          </a:prstGeom>
          <a:solidFill>
            <a:srgbClr val="FF6600"/>
          </a:solidFill>
          <a:ln w="9525">
            <a:noFill/>
            <a:miter lim="800000"/>
            <a:headEnd/>
            <a:tailEnd/>
          </a:ln>
        </p:spPr>
        <p:txBody>
          <a:bodyPr wrap="none" anchor="ctr"/>
          <a:lstStyle/>
          <a:p>
            <a:endParaRPr lang="it-IT" sz="1800">
              <a:solidFill>
                <a:srgbClr val="002060"/>
              </a:solidFill>
              <a:latin typeface="Tahoma" pitchFamily="34" charset="0"/>
              <a:cs typeface="Tahoma" pitchFamily="34" charset="0"/>
            </a:endParaRPr>
          </a:p>
        </p:txBody>
      </p:sp>
      <p:sp>
        <p:nvSpPr>
          <p:cNvPr id="26" name="AutoShape 15"/>
          <p:cNvSpPr>
            <a:spLocks noChangeArrowheads="1"/>
          </p:cNvSpPr>
          <p:nvPr/>
        </p:nvSpPr>
        <p:spPr bwMode="auto">
          <a:xfrm>
            <a:off x="2267744" y="3684012"/>
            <a:ext cx="321914" cy="321052"/>
          </a:xfrm>
          <a:prstGeom prst="rightArrow">
            <a:avLst>
              <a:gd name="adj1" fmla="val 50000"/>
              <a:gd name="adj2" fmla="val 25000"/>
            </a:avLst>
          </a:prstGeom>
          <a:solidFill>
            <a:srgbClr val="FF6600"/>
          </a:solidFill>
          <a:ln w="9525">
            <a:noFill/>
            <a:miter lim="800000"/>
            <a:headEnd/>
            <a:tailEnd/>
          </a:ln>
        </p:spPr>
        <p:txBody>
          <a:bodyPr wrap="none" anchor="ctr"/>
          <a:lstStyle/>
          <a:p>
            <a:endParaRPr lang="it-IT" sz="1800">
              <a:solidFill>
                <a:srgbClr val="002060"/>
              </a:solidFill>
              <a:latin typeface="Tahoma" pitchFamily="34" charset="0"/>
              <a:cs typeface="Tahoma" pitchFamily="34" charset="0"/>
            </a:endParaRPr>
          </a:p>
        </p:txBody>
      </p:sp>
      <p:sp>
        <p:nvSpPr>
          <p:cNvPr id="11" name="Rettangolo 10"/>
          <p:cNvSpPr/>
          <p:nvPr/>
        </p:nvSpPr>
        <p:spPr>
          <a:xfrm>
            <a:off x="2627784" y="4725144"/>
            <a:ext cx="6264696" cy="1754326"/>
          </a:xfrm>
          <a:prstGeom prst="rect">
            <a:avLst/>
          </a:prstGeom>
        </p:spPr>
        <p:txBody>
          <a:bodyPr wrap="square">
            <a:spAutoFit/>
          </a:bodyPr>
          <a:lstStyle/>
          <a:p>
            <a:pPr algn="just"/>
            <a:r>
              <a:rPr lang="it-IT" sz="1800" dirty="0" smtClean="0">
                <a:solidFill>
                  <a:srgbClr val="FF6600"/>
                </a:solidFill>
                <a:latin typeface="Tahoma" pitchFamily="34" charset="0"/>
                <a:ea typeface="Tahoma" pitchFamily="34" charset="0"/>
                <a:cs typeface="Tahoma" pitchFamily="34" charset="0"/>
              </a:rPr>
              <a:t>Le somme dovute dall’assicuratore rientrano tra le cose non comprese nel fallimento</a:t>
            </a:r>
            <a:endParaRPr lang="it-IT" sz="1800" b="0" dirty="0" smtClean="0">
              <a:solidFill>
                <a:srgbClr val="FF6600"/>
              </a:solidFill>
              <a:latin typeface="Tahoma" pitchFamily="34" charset="0"/>
              <a:ea typeface="Tahoma" pitchFamily="34" charset="0"/>
              <a:cs typeface="Tahoma" pitchFamily="34" charset="0"/>
            </a:endParaRPr>
          </a:p>
          <a:p>
            <a:pPr algn="just"/>
            <a:r>
              <a:rPr lang="it-IT" sz="1800" b="0" dirty="0" smtClean="0">
                <a:solidFill>
                  <a:srgbClr val="002060"/>
                </a:solidFill>
                <a:latin typeface="Tahoma" pitchFamily="34" charset="0"/>
                <a:ea typeface="Tahoma" pitchFamily="34" charset="0"/>
                <a:cs typeface="Tahoma" pitchFamily="34" charset="0"/>
              </a:rPr>
              <a:t>A causa della loro impignorabilità ai sensi del combinato disposto dall’art. 1923 , primo comma, e dell’art.46 della Legge Fallimentare </a:t>
            </a:r>
          </a:p>
          <a:p>
            <a:pPr algn="just"/>
            <a:r>
              <a:rPr lang="it-IT" sz="1800" b="0" dirty="0" smtClean="0">
                <a:solidFill>
                  <a:srgbClr val="002060"/>
                </a:solidFill>
                <a:latin typeface="Tahoma" pitchFamily="34" charset="0"/>
                <a:ea typeface="Tahoma" pitchFamily="34" charset="0"/>
                <a:cs typeface="Tahoma" pitchFamily="34" charset="0"/>
              </a:rPr>
              <a:t>(</a:t>
            </a:r>
            <a:r>
              <a:rPr lang="it-IT" sz="1800" dirty="0" smtClean="0">
                <a:solidFill>
                  <a:srgbClr val="002060"/>
                </a:solidFill>
                <a:latin typeface="Tahoma" pitchFamily="34" charset="0"/>
                <a:ea typeface="Tahoma" pitchFamily="34" charset="0"/>
                <a:cs typeface="Tahoma" pitchFamily="34" charset="0"/>
              </a:rPr>
              <a:t>Cassazione, sezioni unite, 31/08/2008 n. 8271</a:t>
            </a:r>
            <a:r>
              <a:rPr lang="it-IT" sz="1800" b="0" dirty="0" smtClean="0">
                <a:solidFill>
                  <a:srgbClr val="002060"/>
                </a:solidFill>
                <a:latin typeface="Tahoma" pitchFamily="34" charset="0"/>
                <a:ea typeface="Tahoma" pitchFamily="34" charset="0"/>
                <a:cs typeface="Tahoma" pitchFamily="34" charset="0"/>
              </a:rPr>
              <a:t>) </a:t>
            </a:r>
            <a:endParaRPr lang="it-IT" sz="1800" b="0" dirty="0">
              <a:solidFill>
                <a:srgbClr val="002060"/>
              </a:solidFill>
              <a:latin typeface="Tahoma" pitchFamily="34" charset="0"/>
              <a:ea typeface="Tahoma" pitchFamily="34" charset="0"/>
              <a:cs typeface="Tahoma" pitchFamily="34" charset="0"/>
            </a:endParaRPr>
          </a:p>
        </p:txBody>
      </p:sp>
      <p:sp>
        <p:nvSpPr>
          <p:cNvPr id="13" name="Line 16"/>
          <p:cNvSpPr>
            <a:spLocks noChangeShapeType="1"/>
          </p:cNvSpPr>
          <p:nvPr/>
        </p:nvSpPr>
        <p:spPr bwMode="auto">
          <a:xfrm>
            <a:off x="323528" y="4653136"/>
            <a:ext cx="8136904" cy="0"/>
          </a:xfrm>
          <a:prstGeom prst="line">
            <a:avLst/>
          </a:prstGeom>
          <a:noFill/>
          <a:ln w="9525">
            <a:solidFill>
              <a:srgbClr val="FF6600"/>
            </a:solidFill>
            <a:prstDash val="dash"/>
            <a:round/>
            <a:headEnd/>
            <a:tailEnd/>
          </a:ln>
          <a:effectLst/>
        </p:spPr>
        <p:txBody>
          <a:bodyPr/>
          <a:lstStyle/>
          <a:p>
            <a:endParaRPr lang="it-IT" sz="1600">
              <a:solidFill>
                <a:srgbClr val="002060"/>
              </a:solidFill>
              <a:latin typeface="Tahoma" pitchFamily="34" charset="0"/>
              <a:ea typeface="Tahoma" pitchFamily="34" charset="0"/>
              <a:cs typeface="Tahoma" pitchFamily="34" charset="0"/>
            </a:endParaRPr>
          </a:p>
        </p:txBody>
      </p:sp>
      <p:sp>
        <p:nvSpPr>
          <p:cNvPr id="14" name="AutoShape 15"/>
          <p:cNvSpPr>
            <a:spLocks noChangeArrowheads="1"/>
          </p:cNvSpPr>
          <p:nvPr/>
        </p:nvSpPr>
        <p:spPr bwMode="auto">
          <a:xfrm>
            <a:off x="2339752" y="4797152"/>
            <a:ext cx="321914" cy="321052"/>
          </a:xfrm>
          <a:prstGeom prst="rightArrow">
            <a:avLst>
              <a:gd name="adj1" fmla="val 50000"/>
              <a:gd name="adj2" fmla="val 25000"/>
            </a:avLst>
          </a:prstGeom>
          <a:solidFill>
            <a:srgbClr val="FF6600"/>
          </a:solidFill>
          <a:ln w="9525">
            <a:noFill/>
            <a:miter lim="800000"/>
            <a:headEnd/>
            <a:tailEnd/>
          </a:ln>
        </p:spPr>
        <p:txBody>
          <a:bodyPr wrap="none" anchor="ctr"/>
          <a:lstStyle/>
          <a:p>
            <a:endParaRPr lang="it-IT" sz="1800">
              <a:solidFill>
                <a:srgbClr val="002060"/>
              </a:solidFill>
              <a:latin typeface="Tahoma" pitchFamily="34" charset="0"/>
              <a:cs typeface="Tahoma" pitchFamily="34" charset="0"/>
            </a:endParaRPr>
          </a:p>
        </p:txBody>
      </p:sp>
      <p:sp>
        <p:nvSpPr>
          <p:cNvPr id="17" name="Rettangolo 16"/>
          <p:cNvSpPr/>
          <p:nvPr/>
        </p:nvSpPr>
        <p:spPr>
          <a:xfrm>
            <a:off x="2627784" y="3585790"/>
            <a:ext cx="6264696" cy="923330"/>
          </a:xfrm>
          <a:prstGeom prst="rect">
            <a:avLst/>
          </a:prstGeom>
        </p:spPr>
        <p:txBody>
          <a:bodyPr wrap="square">
            <a:spAutoFit/>
          </a:bodyPr>
          <a:lstStyle/>
          <a:p>
            <a:pPr algn="just"/>
            <a:r>
              <a:rPr lang="it-IT" sz="1800" dirty="0" smtClean="0">
                <a:solidFill>
                  <a:srgbClr val="FF6600"/>
                </a:solidFill>
                <a:latin typeface="Tahoma" pitchFamily="34" charset="0"/>
                <a:ea typeface="Tahoma" pitchFamily="34" charset="0"/>
                <a:cs typeface="Tahoma" pitchFamily="34" charset="0"/>
              </a:rPr>
              <a:t>Al fallimento del beneficiario non consegue scioglimento del contratto</a:t>
            </a:r>
            <a:endParaRPr lang="it-IT" sz="1800" b="0" dirty="0" smtClean="0">
              <a:solidFill>
                <a:srgbClr val="FF6600"/>
              </a:solidFill>
              <a:latin typeface="Tahoma" pitchFamily="34" charset="0"/>
              <a:ea typeface="Tahoma" pitchFamily="34" charset="0"/>
              <a:cs typeface="Tahoma" pitchFamily="34" charset="0"/>
            </a:endParaRPr>
          </a:p>
          <a:p>
            <a:pPr algn="just"/>
            <a:r>
              <a:rPr lang="it-IT" sz="1800" b="0" dirty="0" smtClean="0">
                <a:solidFill>
                  <a:srgbClr val="002060"/>
                </a:solidFill>
                <a:latin typeface="Tahoma" pitchFamily="34" charset="0"/>
                <a:ea typeface="Tahoma" pitchFamily="34" charset="0"/>
                <a:cs typeface="Tahoma" pitchFamily="34" charset="0"/>
              </a:rPr>
              <a:t>(</a:t>
            </a:r>
            <a:r>
              <a:rPr lang="it-IT" sz="1800" dirty="0" smtClean="0">
                <a:solidFill>
                  <a:srgbClr val="002060"/>
                </a:solidFill>
                <a:latin typeface="Tahoma" pitchFamily="34" charset="0"/>
                <a:ea typeface="Tahoma" pitchFamily="34" charset="0"/>
                <a:cs typeface="Tahoma" pitchFamily="34" charset="0"/>
              </a:rPr>
              <a:t>Cassazione, sezioni unite, 31/08/2008 n. 8271</a:t>
            </a:r>
            <a:r>
              <a:rPr lang="it-IT" sz="1800" b="0" dirty="0" smtClean="0">
                <a:solidFill>
                  <a:srgbClr val="002060"/>
                </a:solidFill>
                <a:latin typeface="Tahoma" pitchFamily="34" charset="0"/>
                <a:ea typeface="Tahoma" pitchFamily="34" charset="0"/>
                <a:cs typeface="Tahoma" pitchFamily="34" charset="0"/>
              </a:rPr>
              <a:t>) </a:t>
            </a:r>
            <a:endParaRPr lang="it-IT" sz="1800" b="0" dirty="0">
              <a:solidFill>
                <a:srgbClr val="002060"/>
              </a:solidFill>
              <a:latin typeface="Tahoma" pitchFamily="34" charset="0"/>
              <a:ea typeface="Tahoma" pitchFamily="34" charset="0"/>
              <a:cs typeface="Tahoma" pitchFamily="34" charset="0"/>
            </a:endParaRPr>
          </a:p>
        </p:txBody>
      </p:sp>
      <p:pic>
        <p:nvPicPr>
          <p:cNvPr id="154626" name="Picture 2" descr="https://encrypted-tbn2.google.com/images?q=tbn:ANd9GcQC7aNzSGeRySew_jD-uXxX4iOWz0OfXSSquyqtjODp-C1qMUW0oQ"/>
          <p:cNvPicPr>
            <a:picLocks noChangeAspect="1" noChangeArrowheads="1"/>
          </p:cNvPicPr>
          <p:nvPr/>
        </p:nvPicPr>
        <p:blipFill>
          <a:blip r:embed="rId3" cstate="print"/>
          <a:srcRect/>
          <a:stretch>
            <a:fillRect/>
          </a:stretch>
        </p:blipFill>
        <p:spPr bwMode="auto">
          <a:xfrm>
            <a:off x="125313" y="1680228"/>
            <a:ext cx="2142431" cy="1604756"/>
          </a:xfrm>
          <a:prstGeom prst="rect">
            <a:avLst/>
          </a:prstGeom>
          <a:noFill/>
        </p:spPr>
      </p:pic>
      <p:pic>
        <p:nvPicPr>
          <p:cNvPr id="154628" name="Picture 4" descr="https://encrypted-tbn0.google.com/images?q=tbn:ANd9GcTeEPhIGnySpEpP8EQVvtCG2o9zOOHRWQuU3-jhHnXxhDdUvvByeQ"/>
          <p:cNvPicPr>
            <a:picLocks noChangeAspect="1" noChangeArrowheads="1"/>
          </p:cNvPicPr>
          <p:nvPr/>
        </p:nvPicPr>
        <p:blipFill>
          <a:blip r:embed="rId4" cstate="print"/>
          <a:srcRect/>
          <a:stretch>
            <a:fillRect/>
          </a:stretch>
        </p:blipFill>
        <p:spPr bwMode="auto">
          <a:xfrm>
            <a:off x="323528" y="3429000"/>
            <a:ext cx="1728192" cy="1167012"/>
          </a:xfrm>
          <a:prstGeom prst="rect">
            <a:avLst/>
          </a:prstGeom>
          <a:noFill/>
        </p:spPr>
      </p:pic>
      <p:pic>
        <p:nvPicPr>
          <p:cNvPr id="154630" name="Picture 6" descr="https://encrypted-tbn1.google.com/images?q=tbn:ANd9GcTUJ4SpMLSjRLwSNTKT8uYip78XdTAa0J8uwpg4fd9J4_I36YZi"/>
          <p:cNvPicPr>
            <a:picLocks noChangeAspect="1" noChangeArrowheads="1"/>
          </p:cNvPicPr>
          <p:nvPr/>
        </p:nvPicPr>
        <p:blipFill>
          <a:blip r:embed="rId5" cstate="print"/>
          <a:srcRect/>
          <a:stretch>
            <a:fillRect/>
          </a:stretch>
        </p:blipFill>
        <p:spPr bwMode="auto">
          <a:xfrm>
            <a:off x="395535" y="4725144"/>
            <a:ext cx="1656185" cy="16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4628"/>
                                        </p:tgtEl>
                                        <p:attrNameLst>
                                          <p:attrName>style.visibility</p:attrName>
                                        </p:attrNameLst>
                                      </p:cBhvr>
                                      <p:to>
                                        <p:strVal val="visible"/>
                                      </p:to>
                                    </p:set>
                                    <p:anim calcmode="lin" valueType="num">
                                      <p:cBhvr additive="base">
                                        <p:cTn id="19" dur="500" fill="hold"/>
                                        <p:tgtEl>
                                          <p:spTgt spid="154628"/>
                                        </p:tgtEl>
                                        <p:attrNameLst>
                                          <p:attrName>ppt_x</p:attrName>
                                        </p:attrNameLst>
                                      </p:cBhvr>
                                      <p:tavLst>
                                        <p:tav tm="0">
                                          <p:val>
                                            <p:strVal val="#ppt_x"/>
                                          </p:val>
                                        </p:tav>
                                        <p:tav tm="100000">
                                          <p:val>
                                            <p:strVal val="#ppt_x"/>
                                          </p:val>
                                        </p:tav>
                                      </p:tavLst>
                                    </p:anim>
                                    <p:anim calcmode="lin" valueType="num">
                                      <p:cBhvr additive="base">
                                        <p:cTn id="20" dur="500" fill="hold"/>
                                        <p:tgtEl>
                                          <p:spTgt spid="1546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54630"/>
                                        </p:tgtEl>
                                        <p:attrNameLst>
                                          <p:attrName>style.visibility</p:attrName>
                                        </p:attrNameLst>
                                      </p:cBhvr>
                                      <p:to>
                                        <p:strVal val="visible"/>
                                      </p:to>
                                    </p:set>
                                    <p:anim calcmode="lin" valueType="num">
                                      <p:cBhvr additive="base">
                                        <p:cTn id="37" dur="500" fill="hold"/>
                                        <p:tgtEl>
                                          <p:spTgt spid="154630"/>
                                        </p:tgtEl>
                                        <p:attrNameLst>
                                          <p:attrName>ppt_x</p:attrName>
                                        </p:attrNameLst>
                                      </p:cBhvr>
                                      <p:tavLst>
                                        <p:tav tm="0">
                                          <p:val>
                                            <p:strVal val="#ppt_x"/>
                                          </p:val>
                                        </p:tav>
                                        <p:tav tm="100000">
                                          <p:val>
                                            <p:strVal val="#ppt_x"/>
                                          </p:val>
                                        </p:tav>
                                      </p:tavLst>
                                    </p:anim>
                                    <p:anim calcmode="lin" valueType="num">
                                      <p:cBhvr additive="base">
                                        <p:cTn id="38" dur="500" fill="hold"/>
                                        <p:tgtEl>
                                          <p:spTgt spid="1546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11" grpId="0"/>
      <p:bldP spid="13" grpId="0" animBg="1"/>
      <p:bldP spid="14" grpId="0" animBg="1"/>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
          <p:cNvSpPr>
            <a:spLocks noChangeArrowheads="1"/>
          </p:cNvSpPr>
          <p:nvPr/>
        </p:nvSpPr>
        <p:spPr bwMode="auto">
          <a:xfrm>
            <a:off x="107504" y="908720"/>
            <a:ext cx="8802383" cy="369332"/>
          </a:xfrm>
          <a:prstGeom prst="rect">
            <a:avLst/>
          </a:prstGeom>
          <a:noFill/>
          <a:ln w="9525" algn="ctr">
            <a:noFill/>
            <a:miter lim="800000"/>
            <a:headEnd/>
            <a:tailEnd/>
          </a:ln>
        </p:spPr>
        <p:txBody>
          <a:bodyPr wrap="square">
            <a:spAutoFit/>
          </a:bodyPr>
          <a:lstStyle/>
          <a:p>
            <a:pPr eaLnBrk="0" hangingPunct="0"/>
            <a:r>
              <a:rPr lang="it-IT" sz="1800" dirty="0" smtClean="0">
                <a:solidFill>
                  <a:srgbClr val="002060"/>
                </a:solidFill>
                <a:latin typeface="Tahoma" pitchFamily="34" charset="0"/>
                <a:ea typeface="Tahoma" pitchFamily="34" charset="0"/>
                <a:cs typeface="Tahoma" pitchFamily="34" charset="0"/>
              </a:rPr>
              <a:t>Limiti all’impignorabilità e all’insequestrabilità delle polizze vita</a:t>
            </a:r>
            <a:endParaRPr lang="it-IT" sz="1800" dirty="0">
              <a:solidFill>
                <a:srgbClr val="002060"/>
              </a:solidFill>
              <a:latin typeface="Tahoma" pitchFamily="34" charset="0"/>
              <a:ea typeface="Tahoma" pitchFamily="34" charset="0"/>
              <a:cs typeface="Tahoma" pitchFamily="34" charset="0"/>
            </a:endParaRPr>
          </a:p>
        </p:txBody>
      </p:sp>
      <p:sp>
        <p:nvSpPr>
          <p:cNvPr id="7" name="Text Box 3"/>
          <p:cNvSpPr txBox="1">
            <a:spLocks noChangeArrowheads="1"/>
          </p:cNvSpPr>
          <p:nvPr/>
        </p:nvSpPr>
        <p:spPr bwMode="auto">
          <a:xfrm>
            <a:off x="209211" y="375802"/>
            <a:ext cx="5925020" cy="400110"/>
          </a:xfrm>
          <a:prstGeom prst="rect">
            <a:avLst/>
          </a:prstGeom>
          <a:noFill/>
          <a:ln w="9525">
            <a:noFill/>
            <a:miter lim="800000"/>
            <a:headEnd/>
            <a:tailEnd/>
          </a:ln>
          <a:effectLst/>
        </p:spPr>
        <p:txBody>
          <a:bodyPr wrap="none">
            <a:spAutoFit/>
          </a:bodyPr>
          <a:lstStyle/>
          <a:p>
            <a:r>
              <a:rPr lang="it-IT" sz="2000" i="0" dirty="0" smtClean="0">
                <a:solidFill>
                  <a:srgbClr val="002060"/>
                </a:solidFill>
                <a:latin typeface="Tahoma" pitchFamily="34" charset="0"/>
              </a:rPr>
              <a:t>UD3_ I limiti delle </a:t>
            </a:r>
            <a:r>
              <a:rPr lang="it-IT" sz="2000" dirty="0" smtClean="0">
                <a:solidFill>
                  <a:srgbClr val="002060"/>
                </a:solidFill>
                <a:latin typeface="Tahoma" pitchFamily="34" charset="0"/>
              </a:rPr>
              <a:t>strategie di </a:t>
            </a:r>
            <a:r>
              <a:rPr lang="it-IT" sz="2000" i="0" dirty="0" smtClean="0">
                <a:solidFill>
                  <a:srgbClr val="002060"/>
                </a:solidFill>
                <a:latin typeface="Tahoma" pitchFamily="34" charset="0"/>
              </a:rPr>
              <a:t>segregazione </a:t>
            </a:r>
            <a:endParaRPr lang="it-IT" sz="2000" i="0" dirty="0">
              <a:solidFill>
                <a:srgbClr val="002060"/>
              </a:solidFill>
              <a:latin typeface="Tahoma" pitchFamily="34" charset="0"/>
            </a:endParaRPr>
          </a:p>
        </p:txBody>
      </p:sp>
      <p:sp>
        <p:nvSpPr>
          <p:cNvPr id="21" name="Rettangolo 20"/>
          <p:cNvSpPr/>
          <p:nvPr/>
        </p:nvSpPr>
        <p:spPr>
          <a:xfrm>
            <a:off x="2627785" y="3140968"/>
            <a:ext cx="6048672" cy="1477328"/>
          </a:xfrm>
          <a:prstGeom prst="rect">
            <a:avLst/>
          </a:prstGeom>
        </p:spPr>
        <p:txBody>
          <a:bodyPr wrap="square">
            <a:spAutoFit/>
          </a:bodyPr>
          <a:lstStyle/>
          <a:p>
            <a:pPr algn="just"/>
            <a:r>
              <a:rPr lang="it-IT" sz="1800" dirty="0" smtClean="0">
                <a:solidFill>
                  <a:srgbClr val="FF6600"/>
                </a:solidFill>
                <a:latin typeface="Tahoma" pitchFamily="34" charset="0"/>
                <a:ea typeface="Tahoma" pitchFamily="34" charset="0"/>
                <a:cs typeface="Tahoma" pitchFamily="34" charset="0"/>
              </a:rPr>
              <a:t>La finalità previdenziale anche alle </a:t>
            </a:r>
            <a:r>
              <a:rPr lang="it-IT" sz="1800" dirty="0" err="1" smtClean="0">
                <a:solidFill>
                  <a:srgbClr val="FF6600"/>
                </a:solidFill>
                <a:latin typeface="Tahoma" pitchFamily="34" charset="0"/>
                <a:ea typeface="Tahoma" pitchFamily="34" charset="0"/>
                <a:cs typeface="Tahoma" pitchFamily="34" charset="0"/>
              </a:rPr>
              <a:t>linked</a:t>
            </a:r>
            <a:endParaRPr lang="it-IT" sz="1800" dirty="0" smtClean="0">
              <a:solidFill>
                <a:srgbClr val="FF6600"/>
              </a:solidFill>
              <a:latin typeface="Tahoma" pitchFamily="34" charset="0"/>
              <a:ea typeface="Tahoma" pitchFamily="34" charset="0"/>
              <a:cs typeface="Tahoma" pitchFamily="34" charset="0"/>
            </a:endParaRPr>
          </a:p>
          <a:p>
            <a:pPr algn="just"/>
            <a:r>
              <a:rPr lang="it-IT" sz="1800" b="0" dirty="0" smtClean="0">
                <a:solidFill>
                  <a:srgbClr val="002060"/>
                </a:solidFill>
                <a:latin typeface="Tahoma" pitchFamily="34" charset="0"/>
                <a:ea typeface="Tahoma" pitchFamily="34" charset="0"/>
                <a:cs typeface="Tahoma" pitchFamily="34" charset="0"/>
              </a:rPr>
              <a:t>La finalità previdenziale riconoscibile alle polizze vita non è circoscritta alle sole somme corrisposte a titolo di indennizzo o risarcimento </a:t>
            </a:r>
          </a:p>
          <a:p>
            <a:pPr algn="just"/>
            <a:r>
              <a:rPr lang="it-IT" sz="1800" b="0" dirty="0" smtClean="0">
                <a:solidFill>
                  <a:srgbClr val="002060"/>
                </a:solidFill>
                <a:latin typeface="Tahoma" pitchFamily="34" charset="0"/>
                <a:ea typeface="Tahoma" pitchFamily="34" charset="0"/>
                <a:cs typeface="Tahoma" pitchFamily="34" charset="0"/>
              </a:rPr>
              <a:t>(</a:t>
            </a:r>
            <a:r>
              <a:rPr lang="it-IT" sz="1800" dirty="0" smtClean="0">
                <a:solidFill>
                  <a:srgbClr val="002060"/>
                </a:solidFill>
                <a:latin typeface="Tahoma" pitchFamily="34" charset="0"/>
                <a:ea typeface="Tahoma" pitchFamily="34" charset="0"/>
                <a:cs typeface="Tahoma" pitchFamily="34" charset="0"/>
              </a:rPr>
              <a:t>Cassazione, sezioni unite, 31/08/2008 n. 8271</a:t>
            </a:r>
            <a:r>
              <a:rPr lang="it-IT" sz="1800" b="0" dirty="0" smtClean="0">
                <a:solidFill>
                  <a:srgbClr val="002060"/>
                </a:solidFill>
                <a:latin typeface="Tahoma" pitchFamily="34" charset="0"/>
                <a:ea typeface="Tahoma" pitchFamily="34" charset="0"/>
                <a:cs typeface="Tahoma" pitchFamily="34" charset="0"/>
              </a:rPr>
              <a:t>)</a:t>
            </a:r>
            <a:endParaRPr lang="it-IT" sz="1800" dirty="0" smtClean="0">
              <a:solidFill>
                <a:srgbClr val="002060"/>
              </a:solidFill>
              <a:latin typeface="Tahoma" pitchFamily="34" charset="0"/>
              <a:ea typeface="Tahoma" pitchFamily="34" charset="0"/>
              <a:cs typeface="Tahoma" pitchFamily="34" charset="0"/>
            </a:endParaRPr>
          </a:p>
        </p:txBody>
      </p:sp>
      <p:sp>
        <p:nvSpPr>
          <p:cNvPr id="24" name="Line 16"/>
          <p:cNvSpPr>
            <a:spLocks noChangeShapeType="1"/>
          </p:cNvSpPr>
          <p:nvPr/>
        </p:nvSpPr>
        <p:spPr bwMode="auto">
          <a:xfrm>
            <a:off x="323528" y="3068960"/>
            <a:ext cx="8136904" cy="0"/>
          </a:xfrm>
          <a:prstGeom prst="line">
            <a:avLst/>
          </a:prstGeom>
          <a:noFill/>
          <a:ln w="9525">
            <a:solidFill>
              <a:srgbClr val="FF6600"/>
            </a:solidFill>
            <a:prstDash val="dash"/>
            <a:round/>
            <a:headEnd/>
            <a:tailEnd/>
          </a:ln>
          <a:effectLst/>
        </p:spPr>
        <p:txBody>
          <a:bodyPr/>
          <a:lstStyle/>
          <a:p>
            <a:endParaRPr lang="it-IT" sz="1600">
              <a:solidFill>
                <a:srgbClr val="002060"/>
              </a:solidFill>
              <a:latin typeface="Tahoma" pitchFamily="34" charset="0"/>
              <a:ea typeface="Tahoma" pitchFamily="34" charset="0"/>
              <a:cs typeface="Tahoma" pitchFamily="34" charset="0"/>
            </a:endParaRPr>
          </a:p>
        </p:txBody>
      </p:sp>
      <p:sp>
        <p:nvSpPr>
          <p:cNvPr id="25" name="AutoShape 15"/>
          <p:cNvSpPr>
            <a:spLocks noChangeArrowheads="1"/>
          </p:cNvSpPr>
          <p:nvPr/>
        </p:nvSpPr>
        <p:spPr bwMode="auto">
          <a:xfrm>
            <a:off x="2449887" y="1700808"/>
            <a:ext cx="321914" cy="321052"/>
          </a:xfrm>
          <a:prstGeom prst="rightArrow">
            <a:avLst>
              <a:gd name="adj1" fmla="val 50000"/>
              <a:gd name="adj2" fmla="val 25000"/>
            </a:avLst>
          </a:prstGeom>
          <a:solidFill>
            <a:srgbClr val="FF6600"/>
          </a:solidFill>
          <a:ln w="9525">
            <a:noFill/>
            <a:miter lim="800000"/>
            <a:headEnd/>
            <a:tailEnd/>
          </a:ln>
        </p:spPr>
        <p:txBody>
          <a:bodyPr wrap="none" anchor="ctr"/>
          <a:lstStyle/>
          <a:p>
            <a:endParaRPr lang="it-IT" sz="1800">
              <a:solidFill>
                <a:srgbClr val="002060"/>
              </a:solidFill>
              <a:latin typeface="Tahoma" pitchFamily="34" charset="0"/>
              <a:cs typeface="Tahoma" pitchFamily="34" charset="0"/>
            </a:endParaRPr>
          </a:p>
        </p:txBody>
      </p:sp>
      <p:sp>
        <p:nvSpPr>
          <p:cNvPr id="26" name="AutoShape 15"/>
          <p:cNvSpPr>
            <a:spLocks noChangeArrowheads="1"/>
          </p:cNvSpPr>
          <p:nvPr/>
        </p:nvSpPr>
        <p:spPr bwMode="auto">
          <a:xfrm>
            <a:off x="2377879" y="3140968"/>
            <a:ext cx="321914" cy="321052"/>
          </a:xfrm>
          <a:prstGeom prst="rightArrow">
            <a:avLst>
              <a:gd name="adj1" fmla="val 50000"/>
              <a:gd name="adj2" fmla="val 25000"/>
            </a:avLst>
          </a:prstGeom>
          <a:solidFill>
            <a:srgbClr val="FF6600"/>
          </a:solidFill>
          <a:ln w="9525">
            <a:noFill/>
            <a:miter lim="800000"/>
            <a:headEnd/>
            <a:tailEnd/>
          </a:ln>
        </p:spPr>
        <p:txBody>
          <a:bodyPr wrap="none" anchor="ctr"/>
          <a:lstStyle/>
          <a:p>
            <a:endParaRPr lang="it-IT" sz="1800">
              <a:solidFill>
                <a:srgbClr val="002060"/>
              </a:solidFill>
              <a:latin typeface="Tahoma" pitchFamily="34" charset="0"/>
              <a:cs typeface="Tahoma" pitchFamily="34" charset="0"/>
            </a:endParaRPr>
          </a:p>
        </p:txBody>
      </p:sp>
      <p:sp>
        <p:nvSpPr>
          <p:cNvPr id="13" name="Line 16"/>
          <p:cNvSpPr>
            <a:spLocks noChangeShapeType="1"/>
          </p:cNvSpPr>
          <p:nvPr/>
        </p:nvSpPr>
        <p:spPr bwMode="auto">
          <a:xfrm>
            <a:off x="323528" y="4725144"/>
            <a:ext cx="8136904" cy="0"/>
          </a:xfrm>
          <a:prstGeom prst="line">
            <a:avLst/>
          </a:prstGeom>
          <a:noFill/>
          <a:ln w="9525">
            <a:solidFill>
              <a:srgbClr val="FF6600"/>
            </a:solidFill>
            <a:prstDash val="dash"/>
            <a:round/>
            <a:headEnd/>
            <a:tailEnd/>
          </a:ln>
          <a:effectLst/>
        </p:spPr>
        <p:txBody>
          <a:bodyPr/>
          <a:lstStyle/>
          <a:p>
            <a:endParaRPr lang="it-IT" sz="1600">
              <a:solidFill>
                <a:srgbClr val="002060"/>
              </a:solidFill>
              <a:latin typeface="Tahoma" pitchFamily="34" charset="0"/>
              <a:ea typeface="Tahoma" pitchFamily="34" charset="0"/>
              <a:cs typeface="Tahoma" pitchFamily="34" charset="0"/>
            </a:endParaRPr>
          </a:p>
        </p:txBody>
      </p:sp>
      <p:sp>
        <p:nvSpPr>
          <p:cNvPr id="14" name="AutoShape 15"/>
          <p:cNvSpPr>
            <a:spLocks noChangeArrowheads="1"/>
          </p:cNvSpPr>
          <p:nvPr/>
        </p:nvSpPr>
        <p:spPr bwMode="auto">
          <a:xfrm>
            <a:off x="2377878" y="4869160"/>
            <a:ext cx="321914" cy="321052"/>
          </a:xfrm>
          <a:prstGeom prst="rightArrow">
            <a:avLst>
              <a:gd name="adj1" fmla="val 50000"/>
              <a:gd name="adj2" fmla="val 25000"/>
            </a:avLst>
          </a:prstGeom>
          <a:solidFill>
            <a:srgbClr val="FF6600"/>
          </a:solidFill>
          <a:ln w="9525">
            <a:noFill/>
            <a:miter lim="800000"/>
            <a:headEnd/>
            <a:tailEnd/>
          </a:ln>
        </p:spPr>
        <p:txBody>
          <a:bodyPr wrap="none" anchor="ctr"/>
          <a:lstStyle/>
          <a:p>
            <a:endParaRPr lang="it-IT" sz="1800">
              <a:solidFill>
                <a:srgbClr val="002060"/>
              </a:solidFill>
              <a:latin typeface="Tahoma" pitchFamily="34" charset="0"/>
              <a:cs typeface="Tahoma" pitchFamily="34" charset="0"/>
            </a:endParaRPr>
          </a:p>
        </p:txBody>
      </p:sp>
      <p:sp>
        <p:nvSpPr>
          <p:cNvPr id="12" name="Rettangolo 11"/>
          <p:cNvSpPr/>
          <p:nvPr/>
        </p:nvSpPr>
        <p:spPr>
          <a:xfrm>
            <a:off x="2760890" y="1628800"/>
            <a:ext cx="5987574" cy="1477328"/>
          </a:xfrm>
          <a:prstGeom prst="rect">
            <a:avLst/>
          </a:prstGeom>
        </p:spPr>
        <p:txBody>
          <a:bodyPr wrap="square">
            <a:spAutoFit/>
          </a:bodyPr>
          <a:lstStyle/>
          <a:p>
            <a:pPr algn="just"/>
            <a:r>
              <a:rPr lang="it-IT" sz="1800" dirty="0" smtClean="0">
                <a:solidFill>
                  <a:srgbClr val="FF6600"/>
                </a:solidFill>
                <a:latin typeface="Tahoma" pitchFamily="34" charset="0"/>
                <a:ea typeface="Tahoma" pitchFamily="34" charset="0"/>
                <a:cs typeface="Tahoma" pitchFamily="34" charset="0"/>
              </a:rPr>
              <a:t>Il curatore può eventualmente soltanto agire in revocatoria in riferimento ai premi pagati</a:t>
            </a:r>
            <a:endParaRPr lang="it-IT" sz="1800" b="0" dirty="0" smtClean="0">
              <a:solidFill>
                <a:srgbClr val="002060"/>
              </a:solidFill>
              <a:latin typeface="Tahoma" pitchFamily="34" charset="0"/>
              <a:ea typeface="Tahoma" pitchFamily="34" charset="0"/>
              <a:cs typeface="Tahoma" pitchFamily="34" charset="0"/>
            </a:endParaRPr>
          </a:p>
          <a:p>
            <a:pPr algn="just"/>
            <a:r>
              <a:rPr lang="it-IT" sz="1800" b="0" dirty="0" smtClean="0">
                <a:solidFill>
                  <a:srgbClr val="002060"/>
                </a:solidFill>
                <a:latin typeface="Tahoma" pitchFamily="34" charset="0"/>
                <a:ea typeface="Tahoma" pitchFamily="34" charset="0"/>
                <a:cs typeface="Tahoma" pitchFamily="34" charset="0"/>
              </a:rPr>
              <a:t>Ai sensi dell’art.1923, secondo comma, e dell’art.67 della Legge Fallimentare </a:t>
            </a:r>
          </a:p>
          <a:p>
            <a:pPr algn="just"/>
            <a:r>
              <a:rPr lang="it-IT" sz="1800" b="0" dirty="0" smtClean="0">
                <a:solidFill>
                  <a:srgbClr val="002060"/>
                </a:solidFill>
                <a:latin typeface="Tahoma" pitchFamily="34" charset="0"/>
                <a:ea typeface="Tahoma" pitchFamily="34" charset="0"/>
                <a:cs typeface="Tahoma" pitchFamily="34" charset="0"/>
              </a:rPr>
              <a:t>(</a:t>
            </a:r>
            <a:r>
              <a:rPr lang="it-IT" sz="1800" dirty="0" smtClean="0">
                <a:solidFill>
                  <a:srgbClr val="002060"/>
                </a:solidFill>
                <a:latin typeface="Tahoma" pitchFamily="34" charset="0"/>
                <a:ea typeface="Tahoma" pitchFamily="34" charset="0"/>
                <a:cs typeface="Tahoma" pitchFamily="34" charset="0"/>
              </a:rPr>
              <a:t>Cassazione, sezioni unite, 31/08/2008 n. 8271</a:t>
            </a:r>
            <a:r>
              <a:rPr lang="it-IT" sz="1800" b="0" dirty="0" smtClean="0">
                <a:solidFill>
                  <a:srgbClr val="002060"/>
                </a:solidFill>
                <a:latin typeface="Tahoma" pitchFamily="34" charset="0"/>
                <a:ea typeface="Tahoma" pitchFamily="34" charset="0"/>
                <a:cs typeface="Tahoma" pitchFamily="34" charset="0"/>
              </a:rPr>
              <a:t>) </a:t>
            </a:r>
            <a:endParaRPr lang="it-IT" sz="1800" b="0" dirty="0">
              <a:solidFill>
                <a:srgbClr val="002060"/>
              </a:solidFill>
              <a:latin typeface="Tahoma" pitchFamily="34" charset="0"/>
              <a:ea typeface="Tahoma" pitchFamily="34" charset="0"/>
              <a:cs typeface="Tahoma" pitchFamily="34" charset="0"/>
            </a:endParaRPr>
          </a:p>
        </p:txBody>
      </p:sp>
      <p:sp>
        <p:nvSpPr>
          <p:cNvPr id="17" name="Rettangolo 16"/>
          <p:cNvSpPr/>
          <p:nvPr/>
        </p:nvSpPr>
        <p:spPr>
          <a:xfrm>
            <a:off x="2627785" y="4797152"/>
            <a:ext cx="6048672" cy="1477328"/>
          </a:xfrm>
          <a:prstGeom prst="rect">
            <a:avLst/>
          </a:prstGeom>
        </p:spPr>
        <p:txBody>
          <a:bodyPr wrap="square">
            <a:spAutoFit/>
          </a:bodyPr>
          <a:lstStyle/>
          <a:p>
            <a:pPr algn="just"/>
            <a:r>
              <a:rPr lang="it-IT" sz="1800" dirty="0" smtClean="0">
                <a:solidFill>
                  <a:srgbClr val="FF6600"/>
                </a:solidFill>
                <a:latin typeface="Tahoma" pitchFamily="34" charset="0"/>
                <a:ea typeface="Tahoma" pitchFamily="34" charset="0"/>
                <a:cs typeface="Tahoma" pitchFamily="34" charset="0"/>
              </a:rPr>
              <a:t>Il fallito è legittimato a richiedere il riscatto della polizza </a:t>
            </a:r>
          </a:p>
          <a:p>
            <a:pPr algn="just"/>
            <a:r>
              <a:rPr lang="it-IT" sz="1800" b="0" dirty="0" smtClean="0">
                <a:solidFill>
                  <a:srgbClr val="002060"/>
                </a:solidFill>
                <a:latin typeface="Tahoma" pitchFamily="34" charset="0"/>
                <a:ea typeface="Tahoma" pitchFamily="34" charset="0"/>
                <a:cs typeface="Tahoma" pitchFamily="34" charset="0"/>
              </a:rPr>
              <a:t>E ad ottenerne la liquidazione anche dopo la sentenza di fallimento </a:t>
            </a:r>
          </a:p>
          <a:p>
            <a:pPr algn="just"/>
            <a:r>
              <a:rPr lang="it-IT" sz="1800" b="0" dirty="0" smtClean="0">
                <a:solidFill>
                  <a:srgbClr val="002060"/>
                </a:solidFill>
                <a:latin typeface="Tahoma" pitchFamily="34" charset="0"/>
                <a:ea typeface="Tahoma" pitchFamily="34" charset="0"/>
                <a:cs typeface="Tahoma" pitchFamily="34" charset="0"/>
              </a:rPr>
              <a:t>(</a:t>
            </a:r>
            <a:r>
              <a:rPr lang="it-IT" sz="1800" dirty="0" smtClean="0">
                <a:solidFill>
                  <a:srgbClr val="002060"/>
                </a:solidFill>
                <a:latin typeface="Tahoma" pitchFamily="34" charset="0"/>
                <a:ea typeface="Tahoma" pitchFamily="34" charset="0"/>
                <a:cs typeface="Tahoma" pitchFamily="34" charset="0"/>
              </a:rPr>
              <a:t>Cassazione, sezioni unite, 31/08/2008 n. 8271</a:t>
            </a:r>
            <a:r>
              <a:rPr lang="it-IT" sz="1800" b="0" dirty="0" smtClean="0">
                <a:solidFill>
                  <a:srgbClr val="002060"/>
                </a:solidFill>
                <a:latin typeface="Tahoma" pitchFamily="34" charset="0"/>
                <a:ea typeface="Tahoma" pitchFamily="34" charset="0"/>
                <a:cs typeface="Tahoma" pitchFamily="34" charset="0"/>
              </a:rPr>
              <a:t>)</a:t>
            </a:r>
            <a:endParaRPr lang="it-IT" sz="1800" dirty="0" smtClean="0">
              <a:solidFill>
                <a:srgbClr val="002060"/>
              </a:solidFill>
              <a:latin typeface="Tahoma" pitchFamily="34" charset="0"/>
              <a:ea typeface="Tahoma" pitchFamily="34" charset="0"/>
              <a:cs typeface="Tahoma" pitchFamily="34" charset="0"/>
            </a:endParaRPr>
          </a:p>
        </p:txBody>
      </p:sp>
      <p:pic>
        <p:nvPicPr>
          <p:cNvPr id="166914" name="Picture 2" descr="https://encrypted-tbn1.google.com/images?q=tbn:ANd9GcQRvcZ-OW_WcRKwU1R3m_5R2KD9kuvRKfxO3ajvVQCeYqGqbJUyiA"/>
          <p:cNvPicPr>
            <a:picLocks noChangeAspect="1" noChangeArrowheads="1"/>
          </p:cNvPicPr>
          <p:nvPr/>
        </p:nvPicPr>
        <p:blipFill>
          <a:blip r:embed="rId3" cstate="print"/>
          <a:srcRect/>
          <a:stretch>
            <a:fillRect/>
          </a:stretch>
        </p:blipFill>
        <p:spPr bwMode="auto">
          <a:xfrm>
            <a:off x="261419" y="1556792"/>
            <a:ext cx="2078333" cy="1383036"/>
          </a:xfrm>
          <a:prstGeom prst="rect">
            <a:avLst/>
          </a:prstGeom>
          <a:noFill/>
        </p:spPr>
      </p:pic>
      <p:pic>
        <p:nvPicPr>
          <p:cNvPr id="166916" name="Picture 4" descr="https://encrypted-tbn0.google.com/images?q=tbn:ANd9GcRr_qj2iLipBlKWRHXNdTrOrsYj61ULvucYTCZ4h3FoBExPuYWW"/>
          <p:cNvPicPr>
            <a:picLocks noChangeAspect="1" noChangeArrowheads="1"/>
          </p:cNvPicPr>
          <p:nvPr/>
        </p:nvPicPr>
        <p:blipFill>
          <a:blip r:embed="rId4" cstate="print"/>
          <a:srcRect/>
          <a:stretch>
            <a:fillRect/>
          </a:stretch>
        </p:blipFill>
        <p:spPr bwMode="auto">
          <a:xfrm>
            <a:off x="251520" y="3140968"/>
            <a:ext cx="2018821" cy="1512168"/>
          </a:xfrm>
          <a:prstGeom prst="rect">
            <a:avLst/>
          </a:prstGeom>
          <a:noFill/>
        </p:spPr>
      </p:pic>
      <p:pic>
        <p:nvPicPr>
          <p:cNvPr id="166918" name="Picture 6" descr="https://encrypted-tbn0.google.com/images?q=tbn:ANd9GcScgvSPqDicFRJXpmp_onkkroeNUZERoVYpeG52a81R1usYimcm"/>
          <p:cNvPicPr>
            <a:picLocks noChangeAspect="1" noChangeArrowheads="1"/>
          </p:cNvPicPr>
          <p:nvPr/>
        </p:nvPicPr>
        <p:blipFill>
          <a:blip r:embed="rId5" cstate="print"/>
          <a:srcRect/>
          <a:stretch>
            <a:fillRect/>
          </a:stretch>
        </p:blipFill>
        <p:spPr bwMode="auto">
          <a:xfrm>
            <a:off x="251520" y="4797152"/>
            <a:ext cx="1944216" cy="14401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6916"/>
                                        </p:tgtEl>
                                        <p:attrNameLst>
                                          <p:attrName>style.visibility</p:attrName>
                                        </p:attrNameLst>
                                      </p:cBhvr>
                                      <p:to>
                                        <p:strVal val="visible"/>
                                      </p:to>
                                    </p:set>
                                    <p:anim calcmode="lin" valueType="num">
                                      <p:cBhvr additive="base">
                                        <p:cTn id="19" dur="500" fill="hold"/>
                                        <p:tgtEl>
                                          <p:spTgt spid="166916"/>
                                        </p:tgtEl>
                                        <p:attrNameLst>
                                          <p:attrName>ppt_x</p:attrName>
                                        </p:attrNameLst>
                                      </p:cBhvr>
                                      <p:tavLst>
                                        <p:tav tm="0">
                                          <p:val>
                                            <p:strVal val="#ppt_x"/>
                                          </p:val>
                                        </p:tav>
                                        <p:tav tm="100000">
                                          <p:val>
                                            <p:strVal val="#ppt_x"/>
                                          </p:val>
                                        </p:tav>
                                      </p:tavLst>
                                    </p:anim>
                                    <p:anim calcmode="lin" valueType="num">
                                      <p:cBhvr additive="base">
                                        <p:cTn id="20" dur="500" fill="hold"/>
                                        <p:tgtEl>
                                          <p:spTgt spid="1669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66918"/>
                                        </p:tgtEl>
                                        <p:attrNameLst>
                                          <p:attrName>style.visibility</p:attrName>
                                        </p:attrNameLst>
                                      </p:cBhvr>
                                      <p:to>
                                        <p:strVal val="visible"/>
                                      </p:to>
                                    </p:set>
                                    <p:anim calcmode="lin" valueType="num">
                                      <p:cBhvr additive="base">
                                        <p:cTn id="37" dur="500" fill="hold"/>
                                        <p:tgtEl>
                                          <p:spTgt spid="166918"/>
                                        </p:tgtEl>
                                        <p:attrNameLst>
                                          <p:attrName>ppt_x</p:attrName>
                                        </p:attrNameLst>
                                      </p:cBhvr>
                                      <p:tavLst>
                                        <p:tav tm="0">
                                          <p:val>
                                            <p:strVal val="#ppt_x"/>
                                          </p:val>
                                        </p:tav>
                                        <p:tav tm="100000">
                                          <p:val>
                                            <p:strVal val="#ppt_x"/>
                                          </p:val>
                                        </p:tav>
                                      </p:tavLst>
                                    </p:anim>
                                    <p:anim calcmode="lin" valueType="num">
                                      <p:cBhvr additive="base">
                                        <p:cTn id="38" dur="500" fill="hold"/>
                                        <p:tgtEl>
                                          <p:spTgt spid="1669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animBg="1"/>
      <p:bldP spid="26" grpId="0" animBg="1"/>
      <p:bldP spid="13" grpId="0" animBg="1"/>
      <p:bldP spid="14" grpId="0" animBg="1"/>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
          <p:cNvSpPr>
            <a:spLocks noChangeArrowheads="1"/>
          </p:cNvSpPr>
          <p:nvPr/>
        </p:nvSpPr>
        <p:spPr bwMode="auto">
          <a:xfrm>
            <a:off x="107504" y="908720"/>
            <a:ext cx="8802383" cy="369332"/>
          </a:xfrm>
          <a:prstGeom prst="rect">
            <a:avLst/>
          </a:prstGeom>
          <a:noFill/>
          <a:ln w="9525" algn="ctr">
            <a:noFill/>
            <a:miter lim="800000"/>
            <a:headEnd/>
            <a:tailEnd/>
          </a:ln>
        </p:spPr>
        <p:txBody>
          <a:bodyPr wrap="square">
            <a:spAutoFit/>
          </a:bodyPr>
          <a:lstStyle/>
          <a:p>
            <a:pPr eaLnBrk="0" hangingPunct="0"/>
            <a:r>
              <a:rPr lang="it-IT" sz="1800" dirty="0" smtClean="0">
                <a:solidFill>
                  <a:srgbClr val="002060"/>
                </a:solidFill>
                <a:latin typeface="Tahoma" pitchFamily="34" charset="0"/>
                <a:ea typeface="Tahoma" pitchFamily="34" charset="0"/>
                <a:cs typeface="Tahoma" pitchFamily="34" charset="0"/>
              </a:rPr>
              <a:t>La natura assicurativa delle </a:t>
            </a:r>
            <a:r>
              <a:rPr lang="it-IT" sz="1800" dirty="0" err="1" smtClean="0">
                <a:solidFill>
                  <a:srgbClr val="002060"/>
                </a:solidFill>
                <a:latin typeface="Tahoma" pitchFamily="34" charset="0"/>
                <a:ea typeface="Tahoma" pitchFamily="34" charset="0"/>
                <a:cs typeface="Tahoma" pitchFamily="34" charset="0"/>
              </a:rPr>
              <a:t>Linked</a:t>
            </a:r>
            <a:r>
              <a:rPr lang="it-IT" sz="1800" dirty="0" smtClean="0">
                <a:solidFill>
                  <a:srgbClr val="002060"/>
                </a:solidFill>
                <a:latin typeface="Tahoma" pitchFamily="34" charset="0"/>
                <a:ea typeface="Tahoma" pitchFamily="34" charset="0"/>
                <a:cs typeface="Tahoma" pitchFamily="34" charset="0"/>
              </a:rPr>
              <a:t> in Europa</a:t>
            </a:r>
            <a:endParaRPr lang="it-IT" sz="1800" dirty="0">
              <a:solidFill>
                <a:srgbClr val="002060"/>
              </a:solidFill>
              <a:latin typeface="Tahoma" pitchFamily="34" charset="0"/>
              <a:ea typeface="Tahoma" pitchFamily="34" charset="0"/>
              <a:cs typeface="Tahoma" pitchFamily="34" charset="0"/>
            </a:endParaRPr>
          </a:p>
        </p:txBody>
      </p:sp>
      <p:sp>
        <p:nvSpPr>
          <p:cNvPr id="6" name="AutoShape 9"/>
          <p:cNvSpPr>
            <a:spLocks noChangeArrowheads="1"/>
          </p:cNvSpPr>
          <p:nvPr/>
        </p:nvSpPr>
        <p:spPr bwMode="auto">
          <a:xfrm rot="5400000">
            <a:off x="1104241" y="3107251"/>
            <a:ext cx="310241" cy="180938"/>
          </a:xfrm>
          <a:prstGeom prst="chevron">
            <a:avLst>
              <a:gd name="adj" fmla="val 59071"/>
            </a:avLst>
          </a:prstGeom>
          <a:solidFill>
            <a:srgbClr val="FF6600"/>
          </a:solidFill>
          <a:ln w="9525">
            <a:solidFill>
              <a:srgbClr val="EA0000"/>
            </a:solidFill>
            <a:miter lim="800000"/>
            <a:headEnd/>
            <a:tailEnd/>
          </a:ln>
          <a:effectLst>
            <a:prstShdw prst="shdw17" dist="17961" dir="2700000">
              <a:srgbClr val="8C0000"/>
            </a:prstShdw>
          </a:effectLst>
        </p:spPr>
        <p:txBody>
          <a:bodyPr rot="10800000" vert="eaVert" wrap="none" anchor="ctr"/>
          <a:lstStyle/>
          <a:p>
            <a:pPr algn="ctr"/>
            <a:endParaRPr lang="it-IT" sz="1800" b="0">
              <a:solidFill>
                <a:srgbClr val="002060"/>
              </a:solidFill>
              <a:latin typeface="Tahoma" pitchFamily="34" charset="0"/>
              <a:ea typeface="Tahoma" pitchFamily="34" charset="0"/>
              <a:cs typeface="Tahoma" pitchFamily="34" charset="0"/>
            </a:endParaRPr>
          </a:p>
        </p:txBody>
      </p:sp>
      <p:sp>
        <p:nvSpPr>
          <p:cNvPr id="8" name="Rectangle 4"/>
          <p:cNvSpPr>
            <a:spLocks noChangeArrowheads="1"/>
          </p:cNvSpPr>
          <p:nvPr/>
        </p:nvSpPr>
        <p:spPr bwMode="auto">
          <a:xfrm>
            <a:off x="522513" y="1412776"/>
            <a:ext cx="8037059" cy="1200329"/>
          </a:xfrm>
          <a:prstGeom prst="rect">
            <a:avLst/>
          </a:prstGeom>
          <a:noFill/>
          <a:ln w="9525" algn="ctr">
            <a:noFill/>
            <a:miter lim="800000"/>
            <a:headEnd/>
            <a:tailEnd/>
          </a:ln>
        </p:spPr>
        <p:txBody>
          <a:bodyPr wrap="square" anchor="ctr">
            <a:spAutoFit/>
          </a:bodyPr>
          <a:lstStyle/>
          <a:p>
            <a:pPr indent="227013" algn="just">
              <a:buClr>
                <a:srgbClr val="EA0000"/>
              </a:buClr>
              <a:buFont typeface="Wingdings" pitchFamily="2" charset="2"/>
              <a:buChar char="§"/>
              <a:tabLst>
                <a:tab pos="228600" algn="l"/>
                <a:tab pos="800100" algn="l"/>
              </a:tabLst>
            </a:pPr>
            <a:r>
              <a:rPr lang="it-IT" sz="1800" b="0" dirty="0" smtClean="0">
                <a:solidFill>
                  <a:srgbClr val="002060"/>
                </a:solidFill>
                <a:latin typeface="Tahoma" pitchFamily="34" charset="0"/>
                <a:ea typeface="Tahoma" pitchFamily="34" charset="0"/>
                <a:cs typeface="Tahoma" pitchFamily="34" charset="0"/>
              </a:rPr>
              <a:t>La </a:t>
            </a:r>
            <a:r>
              <a:rPr lang="it-IT" sz="1800" dirty="0" smtClean="0">
                <a:solidFill>
                  <a:srgbClr val="002060"/>
                </a:solidFill>
                <a:latin typeface="Tahoma" pitchFamily="34" charset="0"/>
                <a:ea typeface="Tahoma" pitchFamily="34" charset="0"/>
                <a:cs typeface="Tahoma" pitchFamily="34" charset="0"/>
              </a:rPr>
              <a:t>Corte di Giustizia Europea </a:t>
            </a:r>
            <a:r>
              <a:rPr lang="it-IT" sz="1800" b="0" dirty="0" smtClean="0">
                <a:solidFill>
                  <a:srgbClr val="002060"/>
                </a:solidFill>
                <a:latin typeface="Tahoma" pitchFamily="34" charset="0"/>
                <a:ea typeface="Tahoma" pitchFamily="34" charset="0"/>
                <a:cs typeface="Tahoma" pitchFamily="34" charset="0"/>
              </a:rPr>
              <a:t>ha chiarito che il contratto di assicurazione si fonda sul trasferimento del rischio morte e non già nel trasferimento del rischio finanziario facendo rientrare innegabilmente le </a:t>
            </a:r>
            <a:r>
              <a:rPr lang="it-IT" sz="1800" b="0" dirty="0" err="1" smtClean="0">
                <a:solidFill>
                  <a:srgbClr val="002060"/>
                </a:solidFill>
                <a:latin typeface="Tahoma" pitchFamily="34" charset="0"/>
                <a:ea typeface="Tahoma" pitchFamily="34" charset="0"/>
                <a:cs typeface="Tahoma" pitchFamily="34" charset="0"/>
              </a:rPr>
              <a:t>Unit</a:t>
            </a:r>
            <a:r>
              <a:rPr lang="it-IT" sz="1800" b="0" dirty="0" smtClean="0">
                <a:solidFill>
                  <a:srgbClr val="002060"/>
                </a:solidFill>
                <a:latin typeface="Tahoma" pitchFamily="34" charset="0"/>
                <a:ea typeface="Tahoma" pitchFamily="34" charset="0"/>
                <a:cs typeface="Tahoma" pitchFamily="34" charset="0"/>
              </a:rPr>
              <a:t> </a:t>
            </a:r>
            <a:r>
              <a:rPr lang="it-IT" sz="1800" b="0" dirty="0" err="1" smtClean="0">
                <a:solidFill>
                  <a:srgbClr val="002060"/>
                </a:solidFill>
                <a:latin typeface="Tahoma" pitchFamily="34" charset="0"/>
                <a:ea typeface="Tahoma" pitchFamily="34" charset="0"/>
                <a:cs typeface="Tahoma" pitchFamily="34" charset="0"/>
              </a:rPr>
              <a:t>Linked</a:t>
            </a:r>
            <a:r>
              <a:rPr lang="it-IT" sz="1800" b="0" dirty="0" smtClean="0">
                <a:solidFill>
                  <a:srgbClr val="002060"/>
                </a:solidFill>
                <a:latin typeface="Tahoma" pitchFamily="34" charset="0"/>
                <a:ea typeface="Tahoma" pitchFamily="34" charset="0"/>
                <a:cs typeface="Tahoma" pitchFamily="34" charset="0"/>
              </a:rPr>
              <a:t> tra le assicurazioni vita</a:t>
            </a:r>
          </a:p>
        </p:txBody>
      </p:sp>
      <p:pic>
        <p:nvPicPr>
          <p:cNvPr id="9" name="Picture 2" descr="https://encrypted-tbn0.google.com/images?q=tbn:ANd9GcRux1o-I9YuRVToXV_KgRZq7N_PXsNrQ5q8p2LmPUlShEGQzj9aiQ"/>
          <p:cNvPicPr>
            <a:picLocks noChangeAspect="1" noChangeArrowheads="1"/>
          </p:cNvPicPr>
          <p:nvPr/>
        </p:nvPicPr>
        <p:blipFill>
          <a:blip r:embed="rId3" cstate="print"/>
          <a:srcRect/>
          <a:stretch>
            <a:fillRect/>
          </a:stretch>
        </p:blipFill>
        <p:spPr bwMode="auto">
          <a:xfrm>
            <a:off x="3406773" y="2578894"/>
            <a:ext cx="1789339" cy="1342006"/>
          </a:xfrm>
          <a:prstGeom prst="rect">
            <a:avLst/>
          </a:prstGeom>
          <a:noFill/>
        </p:spPr>
      </p:pic>
      <p:pic>
        <p:nvPicPr>
          <p:cNvPr id="10" name="Picture 12" descr="https://encrypted-tbn1.google.com/images?q=tbn:ANd9GcTCpA067_ZCRdseU76KPFd1-jVVDP-9NC3CzQiBkpvi-F6BA3__"/>
          <p:cNvPicPr>
            <a:picLocks noChangeAspect="1" noChangeArrowheads="1"/>
          </p:cNvPicPr>
          <p:nvPr/>
        </p:nvPicPr>
        <p:blipFill>
          <a:blip r:embed="rId4" cstate="print"/>
          <a:srcRect/>
          <a:stretch>
            <a:fillRect/>
          </a:stretch>
        </p:blipFill>
        <p:spPr bwMode="auto">
          <a:xfrm>
            <a:off x="1955347" y="2704310"/>
            <a:ext cx="1629682" cy="1098663"/>
          </a:xfrm>
          <a:prstGeom prst="rect">
            <a:avLst/>
          </a:prstGeom>
          <a:noFill/>
        </p:spPr>
      </p:pic>
      <p:pic>
        <p:nvPicPr>
          <p:cNvPr id="11" name="Picture 14" descr="https://encrypted-tbn0.google.com/images?q=tbn:ANd9GcSs5lggW4HZV1-m6cLKg0plaiV2UQRlu5fhHjWp2n2Cl4fpA_e3Dw"/>
          <p:cNvPicPr>
            <a:picLocks noChangeAspect="1" noChangeArrowheads="1"/>
          </p:cNvPicPr>
          <p:nvPr/>
        </p:nvPicPr>
        <p:blipFill>
          <a:blip r:embed="rId5" cstate="print"/>
          <a:srcRect/>
          <a:stretch>
            <a:fillRect/>
          </a:stretch>
        </p:blipFill>
        <p:spPr bwMode="auto">
          <a:xfrm>
            <a:off x="4988833" y="2670631"/>
            <a:ext cx="1716768" cy="1138292"/>
          </a:xfrm>
          <a:prstGeom prst="rect">
            <a:avLst/>
          </a:prstGeom>
          <a:noFill/>
        </p:spPr>
      </p:pic>
      <p:sp>
        <p:nvSpPr>
          <p:cNvPr id="12" name="Rettangolo 11"/>
          <p:cNvSpPr/>
          <p:nvPr/>
        </p:nvSpPr>
        <p:spPr>
          <a:xfrm>
            <a:off x="544321" y="3822429"/>
            <a:ext cx="7859450" cy="2862322"/>
          </a:xfrm>
          <a:prstGeom prst="rect">
            <a:avLst/>
          </a:prstGeom>
        </p:spPr>
        <p:txBody>
          <a:bodyPr wrap="square">
            <a:spAutoFit/>
          </a:bodyPr>
          <a:lstStyle/>
          <a:p>
            <a:pPr algn="just"/>
            <a:r>
              <a:rPr lang="it-IT" sz="1800" dirty="0" smtClean="0">
                <a:solidFill>
                  <a:srgbClr val="002060"/>
                </a:solidFill>
                <a:latin typeface="Tahoma" pitchFamily="34" charset="0"/>
                <a:ea typeface="Tahoma" pitchFamily="34" charset="0"/>
                <a:cs typeface="Tahoma" pitchFamily="34" charset="0"/>
              </a:rPr>
              <a:t>Corte di Giustizia Europea - sentenza C-166/11 del 1 marzo 2012</a:t>
            </a:r>
            <a:r>
              <a:rPr lang="it-IT" sz="1800" b="0" dirty="0" smtClean="0">
                <a:solidFill>
                  <a:srgbClr val="002060"/>
                </a:solidFill>
                <a:latin typeface="Tahoma" pitchFamily="34" charset="0"/>
                <a:ea typeface="Tahoma" pitchFamily="34" charset="0"/>
                <a:cs typeface="Tahoma" pitchFamily="34" charset="0"/>
              </a:rPr>
              <a:t> </a:t>
            </a:r>
          </a:p>
          <a:p>
            <a:pPr algn="just"/>
            <a:r>
              <a:rPr lang="it-IT" sz="1800" b="0" dirty="0" smtClean="0">
                <a:solidFill>
                  <a:srgbClr val="002060"/>
                </a:solidFill>
                <a:latin typeface="Tahoma" pitchFamily="34" charset="0"/>
                <a:ea typeface="Tahoma" pitchFamily="34" charset="0"/>
                <a:cs typeface="Tahoma" pitchFamily="34" charset="0"/>
              </a:rPr>
              <a:t>Il contratto sottoscritto da Gonzales Alonso (Oviedo -  Spagna) che offre un’assicurazione sulla vita in cambio del versamento mensile di premi destinati a essere investiti in titoli a reddito fisso e a reddito variabile nonché in prodotti finanziari, e il rischio finanziario di tali investimenti gravi sul sottoscrittore, rientra in un ramo dell’assicurazione sulla vita, come si ricava espressamente dall’allegato I, punto III, della direttiva “assicurazione vita”, letto in combinato disposto con l’articolo 2, punto 1, lettera a), della stessa Direttiva”. Le clausole contrattuali di tal genere non sono </a:t>
            </a:r>
            <a:r>
              <a:rPr lang="it-IT" sz="1800" b="0" dirty="0" err="1" smtClean="0">
                <a:solidFill>
                  <a:srgbClr val="002060"/>
                </a:solidFill>
                <a:latin typeface="Tahoma" pitchFamily="34" charset="0"/>
                <a:ea typeface="Tahoma" pitchFamily="34" charset="0"/>
                <a:cs typeface="Tahoma" pitchFamily="34" charset="0"/>
              </a:rPr>
              <a:t>inabituali</a:t>
            </a:r>
            <a:r>
              <a:rPr lang="it-IT" sz="1800" b="0" dirty="0" smtClean="0">
                <a:solidFill>
                  <a:srgbClr val="002060"/>
                </a:solidFill>
                <a:latin typeface="Tahoma" pitchFamily="34" charset="0"/>
                <a:ea typeface="Tahoma" pitchFamily="34" charset="0"/>
                <a:cs typeface="Tahoma" pitchFamily="34" charset="0"/>
              </a:rPr>
              <a:t>, ma normali nel diritto delle assicurazioni.</a:t>
            </a:r>
          </a:p>
        </p:txBody>
      </p:sp>
      <p:sp>
        <p:nvSpPr>
          <p:cNvPr id="14" name="AutoShape 9"/>
          <p:cNvSpPr>
            <a:spLocks noChangeArrowheads="1"/>
          </p:cNvSpPr>
          <p:nvPr/>
        </p:nvSpPr>
        <p:spPr bwMode="auto">
          <a:xfrm rot="5400000">
            <a:off x="7541328" y="3158051"/>
            <a:ext cx="310241" cy="180938"/>
          </a:xfrm>
          <a:prstGeom prst="chevron">
            <a:avLst>
              <a:gd name="adj" fmla="val 59071"/>
            </a:avLst>
          </a:prstGeom>
          <a:solidFill>
            <a:srgbClr val="FF6600"/>
          </a:solidFill>
          <a:ln w="9525">
            <a:solidFill>
              <a:srgbClr val="EA0000"/>
            </a:solidFill>
            <a:miter lim="800000"/>
            <a:headEnd/>
            <a:tailEnd/>
          </a:ln>
          <a:effectLst>
            <a:prstShdw prst="shdw17" dist="17961" dir="2700000">
              <a:srgbClr val="8C0000"/>
            </a:prstShdw>
          </a:effectLst>
        </p:spPr>
        <p:txBody>
          <a:bodyPr rot="10800000" vert="eaVert" wrap="none" anchor="ctr"/>
          <a:lstStyle/>
          <a:p>
            <a:pPr algn="ctr"/>
            <a:endParaRPr lang="it-IT" sz="1800" b="0">
              <a:solidFill>
                <a:srgbClr val="002060"/>
              </a:solidFill>
              <a:latin typeface="Tahoma" pitchFamily="34" charset="0"/>
              <a:ea typeface="Tahoma" pitchFamily="34" charset="0"/>
              <a:cs typeface="Tahoma" pitchFamily="34" charset="0"/>
            </a:endParaRPr>
          </a:p>
        </p:txBody>
      </p:sp>
      <p:sp>
        <p:nvSpPr>
          <p:cNvPr id="16" name="Text Box 3"/>
          <p:cNvSpPr txBox="1">
            <a:spLocks noChangeArrowheads="1"/>
          </p:cNvSpPr>
          <p:nvPr/>
        </p:nvSpPr>
        <p:spPr bwMode="auto">
          <a:xfrm>
            <a:off x="209211" y="375802"/>
            <a:ext cx="5925020" cy="400110"/>
          </a:xfrm>
          <a:prstGeom prst="rect">
            <a:avLst/>
          </a:prstGeom>
          <a:noFill/>
          <a:ln w="9525">
            <a:noFill/>
            <a:miter lim="800000"/>
            <a:headEnd/>
            <a:tailEnd/>
          </a:ln>
          <a:effectLst/>
        </p:spPr>
        <p:txBody>
          <a:bodyPr wrap="none">
            <a:spAutoFit/>
          </a:bodyPr>
          <a:lstStyle/>
          <a:p>
            <a:r>
              <a:rPr lang="it-IT" sz="2000" i="0" dirty="0" smtClean="0">
                <a:solidFill>
                  <a:srgbClr val="002060"/>
                </a:solidFill>
                <a:latin typeface="Tahoma" pitchFamily="34" charset="0"/>
              </a:rPr>
              <a:t>UD3_ I limiti delle </a:t>
            </a:r>
            <a:r>
              <a:rPr lang="it-IT" sz="2000" dirty="0" smtClean="0">
                <a:solidFill>
                  <a:srgbClr val="002060"/>
                </a:solidFill>
                <a:latin typeface="Tahoma" pitchFamily="34" charset="0"/>
              </a:rPr>
              <a:t>strategie di </a:t>
            </a:r>
            <a:r>
              <a:rPr lang="it-IT" sz="2000" i="0" dirty="0" smtClean="0">
                <a:solidFill>
                  <a:srgbClr val="002060"/>
                </a:solidFill>
                <a:latin typeface="Tahoma" pitchFamily="34" charset="0"/>
              </a:rPr>
              <a:t>segregazione </a:t>
            </a:r>
            <a:endParaRPr lang="it-IT" sz="2000" i="0" dirty="0">
              <a:solidFill>
                <a:srgbClr val="002060"/>
              </a:solidFill>
              <a:latin typeface="Tahoma"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
          <p:cNvSpPr>
            <a:spLocks noChangeArrowheads="1"/>
          </p:cNvSpPr>
          <p:nvPr/>
        </p:nvSpPr>
        <p:spPr bwMode="auto">
          <a:xfrm>
            <a:off x="107504" y="908720"/>
            <a:ext cx="8802383" cy="369332"/>
          </a:xfrm>
          <a:prstGeom prst="rect">
            <a:avLst/>
          </a:prstGeom>
          <a:noFill/>
          <a:ln w="9525" algn="ctr">
            <a:noFill/>
            <a:miter lim="800000"/>
            <a:headEnd/>
            <a:tailEnd/>
          </a:ln>
        </p:spPr>
        <p:txBody>
          <a:bodyPr wrap="square">
            <a:spAutoFit/>
          </a:bodyPr>
          <a:lstStyle/>
          <a:p>
            <a:pPr eaLnBrk="0" hangingPunct="0"/>
            <a:r>
              <a:rPr lang="it-IT" sz="1800" dirty="0" smtClean="0">
                <a:solidFill>
                  <a:srgbClr val="002060"/>
                </a:solidFill>
                <a:latin typeface="Tahoma" pitchFamily="34" charset="0"/>
                <a:ea typeface="Tahoma" pitchFamily="34" charset="0"/>
                <a:cs typeface="Tahoma" pitchFamily="34" charset="0"/>
              </a:rPr>
              <a:t>La funzione previdenziale ed il rischio demografico</a:t>
            </a:r>
            <a:endParaRPr lang="it-IT" sz="1800" dirty="0">
              <a:solidFill>
                <a:srgbClr val="002060"/>
              </a:solidFill>
              <a:latin typeface="Tahoma" pitchFamily="34" charset="0"/>
              <a:ea typeface="Tahoma" pitchFamily="34" charset="0"/>
              <a:cs typeface="Tahoma" pitchFamily="34" charset="0"/>
            </a:endParaRPr>
          </a:p>
        </p:txBody>
      </p:sp>
      <p:sp>
        <p:nvSpPr>
          <p:cNvPr id="30" name="Rectangle 4"/>
          <p:cNvSpPr>
            <a:spLocks noChangeArrowheads="1"/>
          </p:cNvSpPr>
          <p:nvPr/>
        </p:nvSpPr>
        <p:spPr bwMode="auto">
          <a:xfrm>
            <a:off x="522513" y="1556792"/>
            <a:ext cx="8037059" cy="1200329"/>
          </a:xfrm>
          <a:prstGeom prst="rect">
            <a:avLst/>
          </a:prstGeom>
          <a:noFill/>
          <a:ln w="9525" algn="ctr">
            <a:noFill/>
            <a:miter lim="800000"/>
            <a:headEnd/>
            <a:tailEnd/>
          </a:ln>
        </p:spPr>
        <p:txBody>
          <a:bodyPr wrap="square" anchor="ctr">
            <a:spAutoFit/>
          </a:bodyPr>
          <a:lstStyle/>
          <a:p>
            <a:pPr algn="just" eaLnBrk="1" hangingPunct="1"/>
            <a:r>
              <a:rPr lang="it-IT" sz="1800" b="0" dirty="0" smtClean="0">
                <a:solidFill>
                  <a:srgbClr val="002060"/>
                </a:solidFill>
                <a:latin typeface="Tahoma" pitchFamily="34" charset="0"/>
                <a:ea typeface="Tahoma" pitchFamily="34" charset="0"/>
                <a:cs typeface="Tahoma" pitchFamily="34" charset="0"/>
              </a:rPr>
              <a:t>La valorizzazione della </a:t>
            </a:r>
            <a:r>
              <a:rPr lang="it-IT" sz="1800" dirty="0" smtClean="0">
                <a:solidFill>
                  <a:srgbClr val="002060"/>
                </a:solidFill>
                <a:latin typeface="Tahoma" pitchFamily="34" charset="0"/>
                <a:ea typeface="Tahoma" pitchFamily="34" charset="0"/>
                <a:cs typeface="Tahoma" pitchFamily="34" charset="0"/>
              </a:rPr>
              <a:t>funzione previdenziale</a:t>
            </a:r>
            <a:r>
              <a:rPr lang="it-IT" sz="1800" b="0" dirty="0" smtClean="0">
                <a:solidFill>
                  <a:srgbClr val="002060"/>
                </a:solidFill>
                <a:latin typeface="Tahoma" pitchFamily="34" charset="0"/>
                <a:ea typeface="Tahoma" pitchFamily="34" charset="0"/>
                <a:cs typeface="Tahoma" pitchFamily="34" charset="0"/>
              </a:rPr>
              <a:t>, già riconosciuta dalla Suprema Corte italiana, è rafforzata dall’assunzione del rischio demografico da parte delle compagnie assicurative, nonostante la recente evoluzione giurisprudenziale di primo grado </a:t>
            </a:r>
          </a:p>
        </p:txBody>
      </p:sp>
      <p:pic>
        <p:nvPicPr>
          <p:cNvPr id="31" name="Picture 2" descr="Antica Stampa di Palazzo Volpi, &#10;attuale sede dell'ISVAP"/>
          <p:cNvPicPr>
            <a:picLocks noChangeAspect="1" noChangeArrowheads="1"/>
          </p:cNvPicPr>
          <p:nvPr/>
        </p:nvPicPr>
        <p:blipFill>
          <a:blip r:embed="rId3" cstate="print"/>
          <a:srcRect/>
          <a:stretch>
            <a:fillRect/>
          </a:stretch>
        </p:blipFill>
        <p:spPr bwMode="auto">
          <a:xfrm>
            <a:off x="4731648" y="3535368"/>
            <a:ext cx="1763010" cy="1283914"/>
          </a:xfrm>
          <a:prstGeom prst="rect">
            <a:avLst/>
          </a:prstGeom>
          <a:noFill/>
        </p:spPr>
      </p:pic>
      <p:pic>
        <p:nvPicPr>
          <p:cNvPr id="32" name="Picture 4" descr="https://encrypted-tbn3.google.com/images?q=tbn:ANd9GcT9qANui4pWc7qRQ1EQmgrkVyKDgniNeW0ZoWcUNNr2Tp0aMlG-pg"/>
          <p:cNvPicPr>
            <a:picLocks noChangeAspect="1" noChangeArrowheads="1"/>
          </p:cNvPicPr>
          <p:nvPr/>
        </p:nvPicPr>
        <p:blipFill>
          <a:blip r:embed="rId4" cstate="print"/>
          <a:srcRect/>
          <a:stretch>
            <a:fillRect/>
          </a:stretch>
        </p:blipFill>
        <p:spPr bwMode="auto">
          <a:xfrm>
            <a:off x="4727564" y="4885031"/>
            <a:ext cx="1790097" cy="1300926"/>
          </a:xfrm>
          <a:prstGeom prst="rect">
            <a:avLst/>
          </a:prstGeom>
          <a:noFill/>
        </p:spPr>
      </p:pic>
      <p:pic>
        <p:nvPicPr>
          <p:cNvPr id="33" name="Picture 6" descr="https://encrypted-tbn3.google.com/images?q=tbn:ANd9GcSk9ev5lxSQwPpCCkhMH0mXrl8ZqJ9yen9yX3QH_17P5-QiWYvv"/>
          <p:cNvPicPr>
            <a:picLocks noChangeAspect="1" noChangeArrowheads="1"/>
          </p:cNvPicPr>
          <p:nvPr/>
        </p:nvPicPr>
        <p:blipFill>
          <a:blip r:embed="rId5" cstate="print"/>
          <a:srcRect/>
          <a:stretch>
            <a:fillRect/>
          </a:stretch>
        </p:blipFill>
        <p:spPr bwMode="auto">
          <a:xfrm>
            <a:off x="6570885" y="3543865"/>
            <a:ext cx="1745802" cy="1307667"/>
          </a:xfrm>
          <a:prstGeom prst="rect">
            <a:avLst/>
          </a:prstGeom>
          <a:noFill/>
        </p:spPr>
      </p:pic>
      <p:pic>
        <p:nvPicPr>
          <p:cNvPr id="34" name="Picture 8" descr="https://encrypted-tbn2.google.com/images?q=tbn:ANd9GcTFLbQQW_4H9jxCpEhfc-ErpdOISB2lzgZNG8Gm2c0eLI9K2Btp"/>
          <p:cNvPicPr>
            <a:picLocks noChangeAspect="1" noChangeArrowheads="1"/>
          </p:cNvPicPr>
          <p:nvPr/>
        </p:nvPicPr>
        <p:blipFill>
          <a:blip r:embed="rId6" cstate="print"/>
          <a:srcRect/>
          <a:stretch>
            <a:fillRect/>
          </a:stretch>
        </p:blipFill>
        <p:spPr bwMode="auto">
          <a:xfrm>
            <a:off x="6585399" y="4893690"/>
            <a:ext cx="1745802" cy="1307667"/>
          </a:xfrm>
          <a:prstGeom prst="rect">
            <a:avLst/>
          </a:prstGeom>
          <a:noFill/>
        </p:spPr>
      </p:pic>
      <p:sp>
        <p:nvSpPr>
          <p:cNvPr id="35" name="Rettangolo 34"/>
          <p:cNvSpPr/>
          <p:nvPr/>
        </p:nvSpPr>
        <p:spPr>
          <a:xfrm>
            <a:off x="827584" y="3985522"/>
            <a:ext cx="3384376" cy="1754326"/>
          </a:xfrm>
          <a:prstGeom prst="rect">
            <a:avLst/>
          </a:prstGeom>
        </p:spPr>
        <p:txBody>
          <a:bodyPr wrap="square">
            <a:spAutoFit/>
          </a:bodyPr>
          <a:lstStyle/>
          <a:p>
            <a:pPr algn="just"/>
            <a:r>
              <a:rPr lang="it-IT" sz="1800" b="0" dirty="0" smtClean="0">
                <a:solidFill>
                  <a:srgbClr val="002060"/>
                </a:solidFill>
                <a:latin typeface="Tahoma" pitchFamily="34" charset="0"/>
                <a:ea typeface="Tahoma" pitchFamily="34" charset="0"/>
                <a:cs typeface="Tahoma" pitchFamily="34" charset="0"/>
              </a:rPr>
              <a:t>Ferrara n. 1010 del 07/04/2011 </a:t>
            </a:r>
          </a:p>
          <a:p>
            <a:pPr algn="just"/>
            <a:r>
              <a:rPr lang="it-IT" sz="1800" b="0" dirty="0" smtClean="0">
                <a:solidFill>
                  <a:srgbClr val="002060"/>
                </a:solidFill>
                <a:latin typeface="Tahoma" pitchFamily="34" charset="0"/>
                <a:ea typeface="Tahoma" pitchFamily="34" charset="0"/>
                <a:cs typeface="Tahoma" pitchFamily="34" charset="0"/>
              </a:rPr>
              <a:t>Milano n.9575 del 23/07/2010 </a:t>
            </a:r>
          </a:p>
          <a:p>
            <a:pPr algn="just"/>
            <a:r>
              <a:rPr lang="it-IT" sz="1800" b="0" dirty="0" smtClean="0">
                <a:solidFill>
                  <a:srgbClr val="002060"/>
                </a:solidFill>
                <a:latin typeface="Tahoma" pitchFamily="34" charset="0"/>
                <a:ea typeface="Tahoma" pitchFamily="34" charset="0"/>
                <a:cs typeface="Tahoma" pitchFamily="34" charset="0"/>
              </a:rPr>
              <a:t>Roma n. 7489 dell’11/04/2011</a:t>
            </a:r>
          </a:p>
          <a:p>
            <a:pPr algn="just"/>
            <a:r>
              <a:rPr lang="it-IT" sz="1800" b="0" dirty="0" smtClean="0">
                <a:solidFill>
                  <a:srgbClr val="002060"/>
                </a:solidFill>
                <a:latin typeface="Tahoma" pitchFamily="34" charset="0"/>
                <a:ea typeface="Tahoma" pitchFamily="34" charset="0"/>
                <a:cs typeface="Tahoma" pitchFamily="34" charset="0"/>
              </a:rPr>
              <a:t>Cagliari n.3233 del 2/11/2010 </a:t>
            </a:r>
          </a:p>
          <a:p>
            <a:pPr algn="just"/>
            <a:r>
              <a:rPr lang="it-IT" sz="1800" b="0" dirty="0" smtClean="0">
                <a:solidFill>
                  <a:srgbClr val="002060"/>
                </a:solidFill>
                <a:latin typeface="Tahoma" pitchFamily="34" charset="0"/>
                <a:ea typeface="Tahoma" pitchFamily="34" charset="0"/>
                <a:cs typeface="Tahoma" pitchFamily="34" charset="0"/>
              </a:rPr>
              <a:t>Parma n. 1107 del 10/8/2010 </a:t>
            </a:r>
          </a:p>
          <a:p>
            <a:pPr algn="just"/>
            <a:r>
              <a:rPr lang="it-IT" sz="1800" b="0" dirty="0" smtClean="0">
                <a:solidFill>
                  <a:srgbClr val="002060"/>
                </a:solidFill>
                <a:latin typeface="Tahoma" pitchFamily="34" charset="0"/>
                <a:ea typeface="Tahoma" pitchFamily="34" charset="0"/>
                <a:cs typeface="Tahoma" pitchFamily="34" charset="0"/>
              </a:rPr>
              <a:t>Trani n. 529 del 30/04/2008</a:t>
            </a:r>
            <a:endParaRPr lang="it-IT" sz="1800" b="0" dirty="0">
              <a:solidFill>
                <a:srgbClr val="002060"/>
              </a:solidFill>
              <a:latin typeface="Tahoma" pitchFamily="34" charset="0"/>
              <a:ea typeface="Tahoma" pitchFamily="34" charset="0"/>
              <a:cs typeface="Tahoma" pitchFamily="34" charset="0"/>
            </a:endParaRPr>
          </a:p>
        </p:txBody>
      </p:sp>
      <p:sp>
        <p:nvSpPr>
          <p:cNvPr id="36" name="Rettangolo 35"/>
          <p:cNvSpPr/>
          <p:nvPr/>
        </p:nvSpPr>
        <p:spPr>
          <a:xfrm>
            <a:off x="4644570" y="3485805"/>
            <a:ext cx="3770567" cy="27442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solidFill>
                <a:srgbClr val="002060"/>
              </a:solidFill>
              <a:latin typeface="Tahoma" pitchFamily="34" charset="0"/>
              <a:ea typeface="Tahoma" pitchFamily="34" charset="0"/>
              <a:cs typeface="Tahoma" pitchFamily="34" charset="0"/>
            </a:endParaRPr>
          </a:p>
        </p:txBody>
      </p:sp>
      <p:sp>
        <p:nvSpPr>
          <p:cNvPr id="37" name="Rettangolo 36"/>
          <p:cNvSpPr/>
          <p:nvPr/>
        </p:nvSpPr>
        <p:spPr>
          <a:xfrm>
            <a:off x="587910" y="3493065"/>
            <a:ext cx="3770567" cy="27442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solidFill>
                <a:srgbClr val="002060"/>
              </a:solidFill>
              <a:latin typeface="Tahoma" pitchFamily="34" charset="0"/>
              <a:ea typeface="Tahoma" pitchFamily="34" charset="0"/>
              <a:cs typeface="Tahoma" pitchFamily="34" charset="0"/>
            </a:endParaRPr>
          </a:p>
        </p:txBody>
      </p:sp>
      <p:sp>
        <p:nvSpPr>
          <p:cNvPr id="38" name="Rectangle 9"/>
          <p:cNvSpPr>
            <a:spLocks noChangeArrowheads="1"/>
          </p:cNvSpPr>
          <p:nvPr/>
        </p:nvSpPr>
        <p:spPr bwMode="auto">
          <a:xfrm>
            <a:off x="871382" y="3148758"/>
            <a:ext cx="3134554" cy="369332"/>
          </a:xfrm>
          <a:prstGeom prst="rect">
            <a:avLst/>
          </a:prstGeom>
          <a:noFill/>
          <a:ln w="9525" algn="ctr">
            <a:noFill/>
            <a:miter lim="800000"/>
            <a:headEnd/>
            <a:tailEnd/>
          </a:ln>
        </p:spPr>
        <p:txBody>
          <a:bodyPr wrap="square">
            <a:spAutoFit/>
          </a:bodyPr>
          <a:lstStyle/>
          <a:p>
            <a:pPr algn="ctr" eaLnBrk="0" hangingPunct="0"/>
            <a:r>
              <a:rPr lang="it-IT" sz="1800" b="1" dirty="0" smtClean="0">
                <a:solidFill>
                  <a:srgbClr val="002060"/>
                </a:solidFill>
                <a:latin typeface="Tahoma" pitchFamily="34" charset="0"/>
                <a:ea typeface="Tahoma" pitchFamily="34" charset="0"/>
                <a:cs typeface="Tahoma" pitchFamily="34" charset="0"/>
              </a:rPr>
              <a:t>Le sentenze di 1°grado</a:t>
            </a:r>
            <a:endParaRPr lang="it-IT" sz="1800" b="1" dirty="0">
              <a:solidFill>
                <a:srgbClr val="002060"/>
              </a:solidFill>
              <a:latin typeface="Tahoma" pitchFamily="34" charset="0"/>
              <a:ea typeface="Tahoma" pitchFamily="34" charset="0"/>
              <a:cs typeface="Tahoma" pitchFamily="34" charset="0"/>
            </a:endParaRPr>
          </a:p>
        </p:txBody>
      </p:sp>
      <p:sp>
        <p:nvSpPr>
          <p:cNvPr id="39" name="Rectangle 9"/>
          <p:cNvSpPr>
            <a:spLocks noChangeArrowheads="1"/>
          </p:cNvSpPr>
          <p:nvPr/>
        </p:nvSpPr>
        <p:spPr bwMode="auto">
          <a:xfrm>
            <a:off x="5029646" y="3170532"/>
            <a:ext cx="3134554" cy="369332"/>
          </a:xfrm>
          <a:prstGeom prst="rect">
            <a:avLst/>
          </a:prstGeom>
          <a:noFill/>
          <a:ln w="9525" algn="ctr">
            <a:noFill/>
            <a:miter lim="800000"/>
            <a:headEnd/>
            <a:tailEnd/>
          </a:ln>
        </p:spPr>
        <p:txBody>
          <a:bodyPr wrap="square">
            <a:spAutoFit/>
          </a:bodyPr>
          <a:lstStyle/>
          <a:p>
            <a:pPr algn="ctr" eaLnBrk="0" hangingPunct="0"/>
            <a:r>
              <a:rPr lang="it-IT" sz="1800" b="1" dirty="0" smtClean="0">
                <a:solidFill>
                  <a:srgbClr val="002060"/>
                </a:solidFill>
                <a:latin typeface="Tahoma" pitchFamily="34" charset="0"/>
                <a:ea typeface="Tahoma" pitchFamily="34" charset="0"/>
                <a:cs typeface="Tahoma" pitchFamily="34" charset="0"/>
              </a:rPr>
              <a:t>Le esperienze europee</a:t>
            </a:r>
            <a:endParaRPr lang="it-IT" sz="1800" b="1" dirty="0">
              <a:solidFill>
                <a:srgbClr val="002060"/>
              </a:solidFill>
              <a:latin typeface="Tahoma" pitchFamily="34" charset="0"/>
              <a:ea typeface="Tahoma" pitchFamily="34" charset="0"/>
              <a:cs typeface="Tahoma" pitchFamily="34" charset="0"/>
            </a:endParaRPr>
          </a:p>
        </p:txBody>
      </p:sp>
      <p:sp>
        <p:nvSpPr>
          <p:cNvPr id="40" name="Rectangle 9"/>
          <p:cNvSpPr>
            <a:spLocks noChangeArrowheads="1"/>
          </p:cNvSpPr>
          <p:nvPr/>
        </p:nvSpPr>
        <p:spPr bwMode="auto">
          <a:xfrm>
            <a:off x="4042694" y="3170531"/>
            <a:ext cx="848599" cy="373337"/>
          </a:xfrm>
          <a:prstGeom prst="rect">
            <a:avLst/>
          </a:prstGeom>
          <a:noFill/>
          <a:ln w="9525" algn="ctr">
            <a:noFill/>
            <a:miter lim="800000"/>
            <a:headEnd/>
            <a:tailEnd/>
          </a:ln>
        </p:spPr>
        <p:txBody>
          <a:bodyPr wrap="square">
            <a:spAutoFit/>
          </a:bodyPr>
          <a:lstStyle/>
          <a:p>
            <a:pPr algn="ctr" eaLnBrk="0" hangingPunct="0"/>
            <a:r>
              <a:rPr lang="it-IT" sz="1800" b="1" dirty="0" smtClean="0">
                <a:solidFill>
                  <a:srgbClr val="002060"/>
                </a:solidFill>
                <a:latin typeface="Tahoma" pitchFamily="34" charset="0"/>
                <a:ea typeface="Tahoma" pitchFamily="34" charset="0"/>
                <a:cs typeface="Tahoma" pitchFamily="34" charset="0"/>
              </a:rPr>
              <a:t>VS</a:t>
            </a:r>
            <a:endParaRPr lang="it-IT" sz="1800" b="1" dirty="0">
              <a:solidFill>
                <a:srgbClr val="002060"/>
              </a:solidFill>
              <a:latin typeface="Tahoma" pitchFamily="34" charset="0"/>
              <a:ea typeface="Tahoma" pitchFamily="34" charset="0"/>
              <a:cs typeface="Tahoma" pitchFamily="34" charset="0"/>
            </a:endParaRPr>
          </a:p>
        </p:txBody>
      </p:sp>
      <p:sp>
        <p:nvSpPr>
          <p:cNvPr id="17" name="Text Box 3"/>
          <p:cNvSpPr txBox="1">
            <a:spLocks noChangeArrowheads="1"/>
          </p:cNvSpPr>
          <p:nvPr/>
        </p:nvSpPr>
        <p:spPr bwMode="auto">
          <a:xfrm>
            <a:off x="209211" y="375802"/>
            <a:ext cx="5925020" cy="400110"/>
          </a:xfrm>
          <a:prstGeom prst="rect">
            <a:avLst/>
          </a:prstGeom>
          <a:noFill/>
          <a:ln w="9525">
            <a:noFill/>
            <a:miter lim="800000"/>
            <a:headEnd/>
            <a:tailEnd/>
          </a:ln>
          <a:effectLst/>
        </p:spPr>
        <p:txBody>
          <a:bodyPr wrap="none">
            <a:spAutoFit/>
          </a:bodyPr>
          <a:lstStyle/>
          <a:p>
            <a:r>
              <a:rPr lang="it-IT" sz="2000" i="0" dirty="0" smtClean="0">
                <a:solidFill>
                  <a:srgbClr val="002060"/>
                </a:solidFill>
                <a:latin typeface="Tahoma" pitchFamily="34" charset="0"/>
              </a:rPr>
              <a:t>UD3_ I limiti delle </a:t>
            </a:r>
            <a:r>
              <a:rPr lang="it-IT" sz="2000" dirty="0" smtClean="0">
                <a:solidFill>
                  <a:srgbClr val="002060"/>
                </a:solidFill>
                <a:latin typeface="Tahoma" pitchFamily="34" charset="0"/>
              </a:rPr>
              <a:t>strategie di </a:t>
            </a:r>
            <a:r>
              <a:rPr lang="it-IT" sz="2000" i="0" dirty="0" smtClean="0">
                <a:solidFill>
                  <a:srgbClr val="002060"/>
                </a:solidFill>
                <a:latin typeface="Tahoma" pitchFamily="34" charset="0"/>
              </a:rPr>
              <a:t>segregazione </a:t>
            </a:r>
            <a:endParaRPr lang="it-IT" sz="2000" i="0" dirty="0">
              <a:solidFill>
                <a:srgbClr val="002060"/>
              </a:solidFill>
              <a:latin typeface="Tahom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0899" name="Text Box 3"/>
          <p:cNvSpPr txBox="1">
            <a:spLocks noChangeArrowheads="1"/>
          </p:cNvSpPr>
          <p:nvPr/>
        </p:nvSpPr>
        <p:spPr bwMode="auto">
          <a:xfrm>
            <a:off x="179388" y="971436"/>
            <a:ext cx="1904689" cy="369332"/>
          </a:xfrm>
          <a:prstGeom prst="rect">
            <a:avLst/>
          </a:prstGeom>
          <a:noFill/>
          <a:ln w="9525">
            <a:noFill/>
            <a:miter lim="800000"/>
            <a:headEnd/>
            <a:tailEnd/>
          </a:ln>
          <a:effectLst/>
        </p:spPr>
        <p:txBody>
          <a:bodyPr wrap="none">
            <a:spAutoFit/>
          </a:bodyPr>
          <a:lstStyle/>
          <a:p>
            <a:r>
              <a:rPr lang="it-IT" sz="1800" dirty="0" smtClean="0">
                <a:solidFill>
                  <a:srgbClr val="002060"/>
                </a:solidFill>
                <a:latin typeface="Tahoma" pitchFamily="34" charset="0"/>
              </a:rPr>
              <a:t>I beni a rischio</a:t>
            </a:r>
            <a:endParaRPr lang="it-IT" sz="1800" dirty="0">
              <a:solidFill>
                <a:srgbClr val="002060"/>
              </a:solidFill>
              <a:latin typeface="Tahoma" pitchFamily="34" charset="0"/>
            </a:endParaRPr>
          </a:p>
        </p:txBody>
      </p:sp>
      <p:sp>
        <p:nvSpPr>
          <p:cNvPr id="98306" name="AutoShape 2" descr="data:image/jpeg;base64,/9j/4AAQSkZJRgABAQAAAQABAAD/2wCEAAkGBhMSERUUExMWFRUVGBcYFxgXGR0ZGhwaFxcYGRcXGBgaHCYfGBojHBgYHy8gIycpLC0sHB4xNTAqNSYrLCkBCQoKDgwOFw8PGCwcHyQqLCwpKSkpKSkpKSwpKSwpKSksKSkpKSkpLCksKSksLCksLCwsLCkpKSkpKSwpLCwsLP/AABEIALEBHQMBIgACEQEDEQH/xAAcAAACAgMBAQAAAAAAAAAAAAAEBQMGAAECBwj/xABCEAABAgMGAwUGAwcDBAMBAAABAhEAAyEEBRIxQVEiYXEGMoGRoRNCscHR8FJy4QcUIzNigvGSorI0Q3PCFlPSFf/EABkBAAMBAQEAAAAAAAAAAAAAAAECAwAEBf/EACURAAICAgMAAQMFAAAAAAAAAAABAhEhQQMSMVEEIkITMmGBkf/aAAwDAQACEQMRAD8A9geNgxqNgRM6DsKjbxzG4IrNvCa8baHd3AoPzQwty1BCsPeanU0iqXsBKlALUFEABiQASncvlCyZfhjbsHtt6UdLkmr/AP5GvWI5F80dSqjcuPHnFft15qUpsJUWdu6CDsM2gCfaSGEzcBKBuWo3pEj0OqLNM7R4piQ9S7NQU0J35/WI7VemMsDUlnLgOd9jT4wFbrtSQhScUtZLlCmB04egGnN4FvFQTMxB0EpJfZVThVsaEO1KGMClo4mqmS5oUHAJpUgNuNMtecWm47QplKngezDhIUrMsU900yeo+cIrtvlK5WFSu7QEJBKXFKuzHKuHaHt1SzMKVe1lTUKd0hgoAvUcT0IALc2eChZPGR37RMwMkgMGSEmgrrrCdFgQZ2BRzyUC9CaEn8WIA8t41MurAoqAUUpyCTiyyoairsXau8Ry7YUrQpQViySlgP8Aa9WasaxUsYYwVY0l0KmLcAAFbJdOqVKyWavViCQxELLXda7M/wDCXOQSK4jR2GScyGd3GjvnEN/pXNmBUpK0qUUIxMQdeInartsDrA3ZbtWqcn2U1ZTMSe8D0qD1zGo2MH0C7JDm4rQCySopcOGJFMSk8QZnxJJhhajMl+9jTUvpTN60yhde9mmJSCkmcpQOEUxO/edtA/UjYvAN23njBQtWB6F/qRUiMGryjdiv9avaoKgsBXCciKEtu2beIiA3mAv2WJQUqrg0IfItUaV/SB7wkplKxyly1uKh2GEVokd411IEcyGVMxmpIBq+tW5frClFFDIWHJVC2uvjuIjVJw93TStIKs0+CWcQDW0V62yVsQ3xHpAKLEp6inPn0rFuVZR+kRm70jKmv0ghsr8m0KkuJSSCQasK7OW6UjizXxMlBIPFizSqozKgWNMQozcqiHy7GPSB1XQk1Ic+Xi/NtIxrQPKsklSkqUCjLCkLYcm2BzyfPPOHlnu1bpLpwHUE10YD3QBRuu8JLTYCww8OY5OeYD+cd3VOmS0FIUSrG+Ek5YWLfi6ZtGEadYZe7VYnk4EsSKgEkAkZB84UWC2MpUsrTiT56O42/SJ7rnz0o4uMbnPxYRxaZyJilJVL9nNzB91W3E1RXrFDmimrTyMErmAkpqktTUbltRB0qduSPSK1c17lSsCgUqSWIINPHXrDybaCACR1FT8IZMnOLWBilUdYoGTOyoS/3WJwYY52qNkxjxkY0YBFGRjRtoUdmwI0Y2IwwQAdvtBSMvp4xWZoUo4gCTVqBstYst4SnFchWkVG8Zy0k1CUjJzR+umUTkdnBlA1skBIxKUHY0ACaZlztzhN2f8AYz5y5iuIoHAnCWcEM34jlDWfYkkErOPGHqfROQHzhXdVqCJwwlxkz4eGmJgAxNMmhDr0QXxfIwqCkqop0khuTZkpOZchqViqzbyW+pTkQaKAqxG4rFo7WWBCiwdKjxYssQqVOKYV8QLNVi1aFPet3rs8x5JJQAFc2HfYci+VWMFIS2FXcJAAUcRUeKhyclnBzc5gc3cQ2l30ySwmpZykMyS+bYU6xUJd5TVLDgH8JPnV8o7M4KCVIITMQap6eQJFcncEbQeoeyLZIviao4UrVzxEP/akYVAnRjWDJa5iShSVJGLCCGxkknJyWcjqfjFUubtQs4kezxAg4kqTwsQQ7juZt45w1st9SeIlCsQZwkjEqrB1VoWU+rQKNaZbFWiYE8U0AKGaQzgBnxAOxNAxGcUu3y5cmcj2VKgqwkmodziOhf4QUvtGZzkpYAAJQkcIDg/3MRllvA0oYlKJYauo1JBBqSwDbJDCvKMFRotN0dqy6UkDCoEuzlPeOWdQX8DBM6XYyKywRlilkkg7kDIxRVTQVEoUzlgQ4KQGIJ5FyeVY3KvtRXkQv2hYbg0FRkTuKGMDqrGF5XdLAXhUZiQ7McCkjmnurB5NlA93WqoZ6AZkbARKi8ZS8gAaknunqAxr/mEki0pROIKqE0fbcNnl6xqHui7WVcNJKoS2BTgZcocShCmkGCMMRoETIgkmceyjpMr71iVI9IlSIahWwOZZ+UKbbKU7JAIergEBusWOYmkIbStis6gfEl+tIDHgxl2ftJUksciTmdc+YroYNnWpeJKkpTNQpIJBAcFxxJ1ZnLVYwh7NWlKFhJPfq3mRpsYs13S6sO4Uhj0JoerwyI8ipt0Dy5ktfel4Fah6imSqO3ifCGUlWKhGw36EPp1gIXQuWp0rKknQ8ShyBV95wbJlsQdnFKMPOv6wyIyprDC5JpWJ0wJKzLjoeWxgpAhkQkdtG4wRkEQijIyMgBNtGNGRkEwLeS2lqOZAii3iSFFyeKo+LGPQLRKCklJyMUe+QA4AxNucw75tT4RKZ2/TP0rUy0mXMUg1IIwkBLigDcW3KuUB3ukFCikpMxP8wI6hlFBHDWjjVolvUJW4DBRZSVM4KksCCdHABhZ+9ELxTEcQBTiT3VJIZiNPV9oVHUdS74Va0+yX/OTSWoO6kjNJcviG+sCWq9yZaSlwpACFgt3wjArqFgJO78xAK5IC8ctQfPiFH5pNH2ahbSGEy3C3BjJSZ44VFAwlTDQgsSdAd4Ynb8AU+zLrQW4CrAaMosARsOJ6U4fCB1KxkkpZYq4OfhE8uUlZSiuJIUkg0JGgI3B0hGCQxS6Xy/zDCSfUPnW1RACiopGgYeZ67xibQtaVKSGCQXSg1A/Ep8w1H0q7QMq0FWeerj1g6zylJaYlSh+FQDFJc7HIjTWsYF2cS5n9RGTPTR6Ea+MWSxSZi0EJxF9SAsEV1BJcl6FmgVVgTNZSSELauEcBLVUBmly4iW7rkWXC7RIQjQ4xizJDDDUht6eJEK8llg4tFmmGWU5GhJLUphGIigV3ywNAQIXXbbgiYyhQkJLUSUq11qDUFswKxYjYE4g6/aUJxYsT4QSwAyz+3hZ2jlJSJS0seIoIAoQECvNyFGAaS2QJmgKUA7tR8iRpvlXqICQQVDEwrU0ppuzZRPOlgKcEYTVwdXf5AeEBy0OVOQSdTUMa789YIrbLTcV7AL9mVpUcwXBO7Rc7PNcDWPJrHYv4svCAFBQNORBJ6R6ld8s4XPWsK8DptrIzT8PnEyEwkm3uApga5ZU6QRIvRf8A9ZI3GsAFMcJDRKlUAIt+6FAdKQXKnpIdJeGsRpnS10iq3vfCJa8K2wqBSX02flFinTavFL7ZhAQVkB8vT9YDHgqIlzeJBGgzSqhYmtM9MmiwWPtPNRXhU1S6WcbvTn8Y8zshxoKgGYVqGcAd19Ytt2zFS5SgolTpGde8QCQK7t1MbwbElk9Quq/UTUAg6FwcwQWPNn1g+YkFiKh/KKtd9mShSQEZswz3bPYt6bRaZWVfHrrFE7ODkiovBuWyhlWJ0piOWiJRDI55G4yMjIICEmNiNwLapKhxS+8NND+sDwZBRMZAthtyZqXHiOYziYKYsfCMmZpp0dTRwnoY85vNf8XAlqGoxV5ECvSsejk0jzztHc7klKSVpJBbMh3T5hq8oSZ1/TPLFhsZSs4gCDRaWryWhxmCx11hFfszCdAmpFMtHiw2maShLk4myqSw3YmsIrZKEwYCMWIskue84ZstwKUrCI7BFIt/uzAcKnZSWLH8vvA0py3EObx9kpImyQgYUhKsIGJ6YkkZ7kHPTaALRchBCKnEhwC3eFSH0qD6QBb5QkhLKfEhJUGw8Wfhl5iG9J216TTbeFTAvKYku6dcNSFbhgavCy2yA5INCXB65j4xsT8QdhiSMx7yTueVR48oDM0u2hy+WXQwxOTv04mTADkGdw3zMM7BaCkYSCpK6As5HP4Ok0IY0IeFK1g0NDrUwTItzJYjEkMcJ2+VKaRhYvI7ElRHCjGB+CpA3UkspJB0ZucdoZSaoT1Ua7VD0EKpM4JNAQBkrES4qaDME6+O0SzpxmSxMmVKmwg6JBIzeoU2f9POFLKWBvd1VniC1MkcNQlPIQV2os6fZJZVEqOHKpoH6AAgdecBypipaAlLBSg6iWBA0AbJ/NusavC1kSwGClqIqqu1BpSBsfWQNE8pptQuKUZ/Qg+HKOJqUkBUuhNCnKj1I3zryY0jHxTJgPE/PVIGzVfWORaAKBPvB3z12zrTekMTHvZmwuoKNf0+zF4m0SB99YR9mJDJc615Q3tc8B30zibLUAXlY/aIZvqNlJOheF9kt9ok8Kk+2AyKaKYfiSdelIf2aaFVDER2bCk5gRkZ1sHsHaBaywkLAGpUkZjQOYcyrU+jdYGlWMJFPSJlrCQ8YRpMy0zmqTFA7X272hwJqBU+jwf2q7UiUktr5npyihC/lueEKJfXyHlDJXkWUksMfXJYUFYFGlkqL5Fi9fFQHpD+7lJlSwjFjJIIzDuXRU9RUQo7NWcqlTWqS4bUhBClgcyFGCrPOKko2IGh97LPbVozHij0y5j7QS5lCAlvGic8tz5Q+0aKv2UnBCjLejBShoMTMRo+IesWpUqrg1h4+HDy4lk7lBmiYGOJaGjsQ6OZm4wCMjGjCkcZESLQCY7UpoFj0JL4s65Kvbyg4/7iRt+IDcQfZLamcgEHMODBgUDFPtqVWGfSkiaXH9KtR0hfMl4/eur9LTNn4Ul9IBKUqSmYc1JI5HNniT24nIIBZTeFcoCROw2RRUCPZ43ADnhJJpmaRmGKr/Ss37YFIliaitWUNGeitwwofAwoVLBXhll1EY8JbC70fV6P5RdbsVizS6FpBD5KCh9N4qXaa6TZJwnS3MsJ4Rm5JTjSTmTgyzy5ROjsjP8AEQ9q7SUTfaIyBcDIpA0I1D0cdIqt62srShRDFTk1HFhJYZlsySOkXa+U+0lgoBWCHckBnzyDjJjFNt10KUACXwu3J8w7PDRF5E9AH7+cISZYIA1Knrmweng0YUjC4NCHY0qR1z6RF+7qBZ321LtRo3xJ0fd9eW8MQt7I1pFXryiSSl6bNno+Z6ZRyJFCQ7DMZM+QPKOMHpm1flBNYws6ggcQDOcwC58dCCzwXKnYpicWFR1wgNwjLkAGAgWTKTgplU0o29PpHdgWEKJJoEqrzUGHjU06QpVYwNb1tRSzDFU0OigwrvUM42O0BypyiHJdaqPsKuWy1PlEVrvEM5ZzVzXmWrVy8dWJZwlR7xBDMMi7htCUumm52jUHtbwDWBKkrJFXOEa95Jz83ia6k4gC2JSVYVA5mrhugAz5xMAUAKLu5LP8PMwJJKpU72iDhJchTOGOhGUb03lF1u/tCmWMOApIzCvg8Ezr3x0KkB9qn1MV+R2h4U+0loPFiUpCmc+TiucLLwvoLYJSE1US1c3YORoGhaK90lZbrLeglnN9/vKH1mvlCg6SGp18RHlNispUoBCHUWYq+I5RZUXAQAFzgg5t+pZ4FUBS7aLpMv6UnNQhXe3aVIQS4ZvHwit2u4mBULUCdgAfCiukKp92igmlRILtVg7CoYtnzg0Z40J71tq58wliQHYct+pgaxSCVJHOr8iIt9iuhDfw3U+ufkRQwJb+zSwrEmhVXkeuxNIa0RfE/S3WS6yEj2a2IdaTqXZvQQVZpHt5YXhGKWalLh3OF9nBpXSFV13sUYULHElQFKMEqyIzG1douF0ISlMw0/iYS3g6i3UCJl26Vh9w2PAConWumej/AHpFlkKcbkZdIT2ABSCXcOz9BVoa2RYIDZbxSJw8zu2FJiURwI2DFDlZ1GxGhGwYwBPeKSkYgaa/X7brHdjvAEMo+On6R3KtAUMJ2rFbvyWqzKS1Uq7p2bMHc5eEI8HZCPb7X6PbeDLGMLATqDl9YFNplWtCpS0nKhyL6KSNIDu22C0S1SVKckOkncMRnCeyzzLWCCQUmvga/CF7FFx62jqwXiZExUhZOOWeGjONDs0OLvvMTJi5SvfSSPCh9CIB7Y2dM+XLWkhMwVQvmM0HcRWrpvoulbcclTLTq1QoeIgeFevZXsstwWzDJTKV35JMo/2ZeaWMMLVJROQULDg+h0I9YqXbG2mzTUWpDmVNZM1tCKy5n/qYbXPeompC0kEGC2LV5QotNg9mkyrRKUakomIBUk9KFjyO8Ib7uxcjjU6pbYXCS7nLEGoeerR6jNms3P4QB+8pchQzGWYI+94FjqbaPK5NqJ9mtMsjUMKIdyCS3ePPSEt8SsKmz+GZ4a1fKnOPXb3ugLWJkpaZawGY91QbKmXkQ3KKbf3Yq0rCpmGUCB3ZaiX51Ttp5QUxZZRQv3ihSAKnV89MjpHDEtxDoH+EET7GtBZiSNgSfGlPKBFKP4Xbl8YdEHgISgg/hfJ6P15dYIWcKCVEElylsho4G7hoCTZ3NdM/DntEqQVEPkKACp6BI6k+MAybOpacRc1qKmvhzhtYBVRVmadTo584jkXYSwUMLhwlw9dVHSHCbvEuXil1VkS9QaabQLLwhRFfctKsBQXYYVa5aRxLkBq7QNjSEniwqKm4shq/R46mWxUsATUEPkoVSfEQB7Rk+Qnb0z+kQWayhUxWIcEsYlNrqB6ROhPtah2cjZzy3bWGKbKyFtmopHlp8IFg63ky4JalzsbVUlxSgfLoAPukOzYEJGJRJz/uNM+VRSJbOEykrJHdIQkbho6kkKnpSqgGE7u5cjzHrCvJRKjufY6nCAGpn6q58o5u7sstagFFABFMLlRevEDTV6nrtDmbYnUWDl9cg7uevSGFjSZYIJKyxDgMA+mZ0gglICsHZ9aPagJyCVytHw1KabZQdauz2McSGBIY6iubjwg+zzl40kBkpBBJYUyJ9B6Q3KBNlkKyPLxgpHPLllEpt4di/arUQrDNl5KbMFNHyfaFl3m0SVJTODkEh2oAG1HI8h1j02TKoHqQGJ1Lbwsv3s6m0YSCQtORGxzEM4ix+ozUju67CEyQnqWPpEllUUnCQc35F/pk0CSbd7JKQvICpOYYa/e0N7POStIIyOXxgojO03ZuXPGUTCBFyCFOGYs++fwglA84Yk0tHYjoRyI3BEZXVz2Gba7UGvlygKbeSJoMqdkrI6pOiusQ2y0VbQ59BkPGF14yCoYkd4ZddvGIWemoIFBXZp/s1GoqlQyINQQ8G37VaZoFJgLjZYYKHwPiYDt0z95somJ/mSeIZPhB/iSvDPwgm7ZgtFnKNSPaIb8SQHA6h4A97f8AZkpZmSVy/eDrl/mSKjxqIp14TyFCejMBpg3FWVlmIe2W0kEEUOf6+uUVy+J/s5ymolTqHjGWR6osd02mXbLMqzTC4Ulgf6dC+6TFU7IXsbFal2ScWZTAnJx8lBj1gOyXn+6TkrT/ACif9L5gtodIP/aPYBNlyrbLzJwqIO3dPhD1ojL5R6b+8hQ3+6REpLhiHEeYdm+26gEomHkFHwYK26xekX6huI4Tz+rQtUPGmsAd6Sp0tzJrXI6fWBrP2gtaaKlIUHNXKTn4wdab6Q1FA9C/lCa120qyy+8oBSrHEq9Jy3PsQ35w56MnKI7dcUuaMSpYBOoLHxIZ4NuyUcKQzOAWb6xLei8KKBowH8FMnSJMhWFEpJLVKuL4xEucW4leA4U8nAAyELu0i1KKyksRkKjrAV1TiSxJL1S+47yG3aoh0hXJJ0attveYAn3XfnoY1KvOZL7qqDhb1S9a7QHPqrf5+fKMWlxzZvEVEGiHZ3YRMvhE0cctlbpPoQaRxYreTwA4kmjEtQVLgvkHrCyV39GNfMQVcrInYjkEv4mgrBqhVNtot9msYSkABgz/AH4edIYyRwO1QaPmSTTq30iOySCtKSzlVQNK6kbUhoi7QkejtQAipPjXziTO1eEQl4kpzLn/AI5k0rr5wws134pmNnZ250AfpBdmu/FgRoEhzTJ6+cOJVlOZICQKN955RkK5JGWJAaor1p+hgkWlIo3r9YgQgGhflSkS+yA1HUp/SGogydacQoB0zckEgbDLaHcpHCxo4D9eUV6RML0ydyo5OKN8YdoVjQ6Sx0flyhkQ5UT2ZVK0OsTJELRaSDh109YNlzoeyEogN6WRwSAOdHoaGObKvBgSkcJBozNh05QyWAQxhP8AvaZc7Ao97LYUzhfCkG5RoaBT1jiesgOXAcNhrq1Y4nS1M6Q5pq1OUaxiWjCohJOWIuaHOmcMJS0SSprZ05CviaekTCa4cMobwgvu9lSZExaJrrwkoTgJBLbJED3D20lzJQOJPPRjqG0rA7DfpNq0K56mrqWf6R2FU+/v78YItcrT7zhcFMfrWIs9FO0CoPsJxUGwzC52C2z6KCfPrEF2TDJnrQksEqxo/KokgNyqPCGVolYhXX78/vaEs+YykKPeQcCtOFQb4h41hpMnvdHs5ysPdVxp6Kct5uITXtdZtC5aEkAqLOaABnL+Rh7fSXQg6pKhnoS4+cJLwlFcs4CUqTUMWfOhIOrxg+xJv/i1jRLMuYZs0kVUDhA6CvrAF9plpsqbNJChLQcTqOJRUdSdMtIGsvaMKOBTomZFJ16HURudMfP7/WDkVKL8KXPlYOIZajY6wxsV54mSVONP1ia32RgTVi33/mK9YbAqatk6ZnYPFDlzCWC2qWaUY8swYa2S+BQTQx/Ecj1bKEybFNQzYSAPed/PeJEy5yhkgDJnc/AQtHQm0elXZeCJxdKgQAHAOX3vA991TzIpHntklTpU0LSvCsZBsIUOozBbJUW2XfSVoZUspmNlmDTMHXpCsaNtlWveVozvQjk9esAWeQ5LGuYP9Sahm3DCHF4WUsSzkVI94HQgwqsaqkZvUdUnIeENEWSyBTQDMJGtR5YvmR4CJJsnhfZj5U+DRu0n+ISMqK8Hf5mDpMhxyZutCPkILJpWxTYLnVOtCZaaVU6tkpqSfA+sXi77isykmWiUDstQClEjIl8ughd2bsRONQzmCXLfYZqPoIsMhUrFglJUcKmUsKapOQDF/hCt2UhBJWRXXJUElKnxVClcgwptSgixJluEgg7saluZjSLIlMwFqKqNnhlLkM+5Ofy+cKM2ZIltkKmpOXQPq0TJQT4fbxuWBBKECGRJsHwmOGb/ABnBjCIZgaCL2JJKMXfLJGkMpdtAoGYfdISi0Ec+RiWVNcjhbxf4wbElCxzMQCXB0rzMQAlKwNPrGSlgZkBhlT5ZRuZO4cTVYUPM0EElVYC0zM+sIe0EpMyYhJUymLf1VyI28Whku1hKHOo+Iip3t2gUlRwmUnCkcSzXegGQgPwfig+1j+y3iEMklR0cFwOp+gjhM9QVVKA+pOLxfYxUEX3iqpa1DTCkgH+4gvDiwW9JIwgf3EeZELZZ8aRvtGkzOIlJSkFIKeEYi1N1EwpuC6UqEwKklZSrNboNa91OWuZPhFwTdSZgKp6hhLPLo2pAOxrpWGdnmAJGBKUJAAGKhYctoPUR83VUkJbfZ26ff0hHakYSxqM4svthMHX9AYT3lZCQRkdOrD6wsinG9MAxNXTr8YWXpJcE7jCeX4T4GCZVpALHMfH7+EbtUkFLjX7ptlCl6oDnTsckHUhJ6EPAUhfSuXi31jdhn/winVKiIjTmMvpBGQjvu6krJGR7yVDQ/ekQXNawQUTBxooX9G5GHV5S3SCKEfo8VS/h3ZiCy00caiHWSM/tfYY3ypUwBIfiLBvdejmJrou1MoYU7uonMsPmWpAXZ2xzJn8VdHonxzVFlkSUipGTqyOSaAQGNFdvuIRZi+57r5ZuSYnk2UZsHYgcxq7ZO0SqDGuYAH9yny8I2CMk6nC+wTmfSFKG7DYgrKo/Aoa7PmN4M/dE1DO2aT3knQg7RDZpwcGjksPyjMmDbQoKAUHBFHGY8NRAAJb0swCXdx7qhmk/1Dzio2cYZigc3fyor0i4W+aSTkFEad1Y35FnimT2TOU2ih5KDN4Q8SXJojWr+Irx+D+UN05Pt68QPzhCVvN8vgzw2E2gy5+KQaeUMycH6WXsjNAExGa0qxAHUPhPxENv/wCAqXaJARj9ktSivDkOEqzFQCYptkvFVnmompGIpKnG6cAcHbcHePTLi7RWe1AGQsn8SSCCkkOytH6QjRRz0GewyDZZQXKk5RLLk1idMuDRJzBjZo6NNYknpIFCx8/jCa13nOSWSmXN3TiMtfg7g+LdYJv3DQzKRpSqRUZfbazleBSl2eYCxROThryUHQfOLBZLWSM3B1G0AKjsIIjEpzjPac4wzRBCTyJjaO8d2u2ABycIFSSWHNycqQsnXmlDknKPOe0HaGbeM32Ul0yUFiXbGfxFtBoN6xrFcCw3z2wM9YTKrLDhJyejEl8hyhZaEVTMWlxjClDC7JT7x5Qyuns8JEvGpNAGxTOBI6Ymcksw1LRbrHZ5CghK5aWOpJxBWh2MDZbsorCEdz38kqeUQRRmyfX5eUW2XbJExSVrlJxjJRSHHRWcVbtH2QXJJnyAVNVkh3OhWnJh+JIhLdfbhHtBLnjAoUcVT4nMHlB8JSUORWj1aVZJTBtC4ck1Otc4kEhH2f1iqSLelZdKnTyMTItB3z5wexB8D+QMTFILj7yPygtSxMTz/wA/No1aJNCPvVvlC5UxUtVMn+/hCHT6B3rY3dQzGfP7rANhtz8Cs/v1y84fTpgUlx96fI+cV687MysSaEZ84UtF4yL50oypyx7q+IfP4RHMLffpBF6rxISvUUfq2fpAS5r6mnOCOjJ6+A+Pwiv3TdBnrVMX/LSSw/Ex30DwzLzFmWKANiPXTxhwhASAgBhiw8mTt6wboRpSZyoBIYNwhm5qag3YRGGcp5hPgOJcTJlnvGvverJEcJkEUJqeH/VVZ+UAY0mYaHqvxVRAjQHujkgfFao7xVBOQJV4JACOlY4mOnwSEjXimZ/OMY2VCpHvcCOmpgiXaCajXhQNGFSTuIFtSmS6c+4nLxPrEdmtHEwLAMgHkKqMYBzb1BWoofEHQiKVesz+MrQ4QTs4evjFuvSaAHAYZJH4hqT61iiW20YpqlPoB97xSJz87pG5Ux1k7H5wfIn1Z9vQkP6wqQWD5Z/URLZpvFDUQjIfTjwvnRX/AB/WLh+yKSnDOVV8aQens0t8TFEVPdB/Kr4NF2/ZLPD2lP8AUg/7W+UI/Ct5PUpSIlBEDy5rCNKtEGybjZ1PGsIbysCVF9RkQSCPEZQReN9IQOJQEI518rWWQkt+IuB9TCSZfjgwWfdoWWmHHzUAafGHl0WUS0MAwAoBGrsskxSSaFqEfT9YYTJDJBD18G3gDyeitdoO0gkB2JOiU5mK1J7dEq/iBUo6CYGHLiFIe3pcMyfPKUS1TN2HCHahJoInun9k4WXtEwhA/wC3LU4z95RDAUyDwyjYs5qGyG6kTrclaJYS2EjHXCHBYjc55bRduyvYWRYUJYY5gDFavXCPdrDWx+zSMMlIZhVLYWFAH1YBqQQZjAnP7yH6w8Y0cfJyyn/BDelmRNlLRMSClSSCDtm5Pux5vZyqzqCFTFKkPwLVQA7VOIpbImH3antFhSsBOJgVAe7wvVvfqMyyRo8LpNxItEoLWRMmKHeJPUBJBZIHKEkzo4Y9FbLJYb2UBm45xDed22S08U6Qgr/GAyv9QYxTZF0W2ykiRN9ogGsqdVtWSrMQdI7YgHDaZMyQr8TFcumuNOXiIKZnx5tB8v8AZdYlnEmbPQdkzGb0f1jS/wBnxQWReE4J2LK9TDGw3lJmJCkTpZB1C0/WkSi1oc/xEf60/WCJUk/SQq3++79DAdqk6/en1hjMqPvX/ML7SrPn83+o8oVlIilasBfQ/pAV7zcKkHQloY2tDg7Qivma9nJ/AQfIsfjCbOhEd4pAkKauvlUD0EVm13gUppUlmD76ZQ1FuC5ZDuCPiC5eKrYLR7SYFKySCBXMsIdIWcqotF3S/ZoBNSVJKj1H6wZLmVfI4lfCJ7m7IWm0jGoeylEBsdFFtQMwMos0nsWlPvoLv7rn1MBpm/Uiity1CgpTD4MCqNTxR20/3TIs57HU4lp6gEFm67QLbOzkxNUALY8IGh/EoHM8t4FMK5IvZW2Ds+qUeCRiVTqI0qYGBU1cU0vsmiYJtd0zUYv4cxkggKwkupZGJVB1hfMSVKwAK41hAAFSmWKgDUkmMNZHMm8Ncwkf611ekL5cwJU2jM/IGumppFyk/s/nKRjmTEy1FWLCQVF2YYiKOBpWIrJ+y9WLFPnjCNJYdR/uVlVzkYZIm+SJTu0FtaWpR2OEPRKWauxJakUTGTnHvd6fstsk6WUibNQVMXxJWS2Tpw5dCIqiP2HrSo47TR6YJZJI3OIivR4dYOXkb5Hg81C6c6fSGV29n7RNAIQQnc/TOPVLo/ZVZpHEv2k1W54Q3ROUPUXShNEJIApv6mA38Bhxr1s8lT2UmM3Ec3ow01i2/s8uoyDNUffIGf4dX8Ys1ruczJS5aQUqUlgcm8TzaJLFcKpSEJCQGApiGgrCWzoSghoZnDCy97yKEUck5bQZ+6LZqJGhURrpEKrvVyUNCmvxEYVdU8lQ/wDjs6YPaoVhnEuHqk/0EHSH1zS58xLTrMZKhmcScBG6a4gOoh7Il4OR5t6DWJVzRXRiASz1fupGqqVNdoyNKb0K0XKsl8YQk1dBOItscvjDyVZWbEXbVRq+7fRMQ+1Y5FJOQHFMNA9dPBo7/eCKYgg7IGOb45t5QyRKUpMLKVasE/1cCW/L3lNzIEbVLKvdK6UK+CWNuH9IGCilTkJlk+8o45h8APnTaDEO2Rp780t1ZP8AiGIMyXKPvFwK5YUDoM1bVpyiW0r4SM3GTV6gGgHXxjuZMDPs1T5UGnWBVIYl2O4O26y+WyR4wWBZyILwulJDmrmr1BOw1mK590bQkF2zJRxSlYQGBSolgHyxCpV/SAQIudqAKXBLEBjTEQfdQNAYWKs5JACWUPd91AO+6jCNHXxzxkUWO8XIE1KpS1GgmEOrmDkfSHSbM+mcC22y4VAJlpmLABK1mgf8IALnm1IT2tF4FxLmS5e+FJJ/30H+mB4P74PplxyTUykPzSPi0aTdEn/65f8ApED3ZJtoYzVoUNTgAP8AtIEM/wB3mnIhvywSbdbO0ZeH0hdadY3GQGaHoHN7piq2n+TP/Kv5RkZCbOleMq11/wAvzgbsN/1Mj/zD4iMjIrohL2J9HzNYh2jIyCcqNLz8YXzu8PD5xkZAY0Q+V8hCyd/1cjpM/wCMZGQGOtjG05eIiBWsZGQRYgtxd9fj8YItveMZGRg/kDzdIlTmOh+EZGQBtGWfvmN2H+ZM6RkZDAZD/wB5PT6xl55eHzjIyFYV+4XyMv7YIlZyOioyMgIZhl3/AMyd+X6xz2Z7szqYyMhkTezu7v8AqVdPrB9rzR+f6RkZBEfpPP7w/N/6mALf/JP/AJB/zjIyCxIhM/8AmDoPhCVPcX+Y/ERuMhCsAmwfzz+QfKO7Z3z1HwjIyMPsKHyEF2fWMjIcgz//2Q=="/>
          <p:cNvSpPr>
            <a:spLocks noChangeAspect="1" noChangeArrowheads="1"/>
          </p:cNvSpPr>
          <p:nvPr/>
        </p:nvSpPr>
        <p:spPr bwMode="auto">
          <a:xfrm>
            <a:off x="155575" y="-808038"/>
            <a:ext cx="2714625" cy="16859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8308" name="AutoShape 4" descr="data:image/jpeg;base64,/9j/4AAQSkZJRgABAQAAAQABAAD/2wCEAAkGBhMSERUUExMWFRUVGBcYFxgXGR0ZGhwaFxcYGRcXGBgaHCYfGBojHBgYHy8gIycpLC0sHB4xNTAqNSYrLCkBCQoKDgwOFw8PGCwcHyQqLCwpKSkpKSkpKSwpKSwpKSksKSkpKSkpLCksKSksLCksLCwsLCkpKSkpKSwpLCwsLP/AABEIALEBHQMBIgACEQEDEQH/xAAcAAACAgMBAQAAAAAAAAAAAAAEBQMGAAECBwj/xABCEAABAgMGAwUGAwcDBAMBAAABAhEAAyEEBRIxQVEiYXEGMoGRoRNCscHR8FJy4QcUIzNigvGSorI0Q3PCFlPSFf/EABkBAAMBAQEAAAAAAAAAAAAAAAECAwAEBf/EACURAAICAgMAAQMFAAAAAAAAAAABAhEhQQMSMVEEIkITMmGBkf/aAAwDAQACEQMRAD8A9geNgxqNgRM6DsKjbxzG4IrNvCa8baHd3AoPzQwty1BCsPeanU0iqXsBKlALUFEABiQASncvlCyZfhjbsHtt6UdLkmr/AP5GvWI5F80dSqjcuPHnFft15qUpsJUWdu6CDsM2gCfaSGEzcBKBuWo3pEj0OqLNM7R4piQ9S7NQU0J35/WI7VemMsDUlnLgOd9jT4wFbrtSQhScUtZLlCmB04egGnN4FvFQTMxB0EpJfZVThVsaEO1KGMClo4mqmS5oUHAJpUgNuNMtecWm47QplKngezDhIUrMsU900yeo+cIrtvlK5WFSu7QEJBKXFKuzHKuHaHt1SzMKVe1lTUKd0hgoAvUcT0IALc2eChZPGR37RMwMkgMGSEmgrrrCdFgQZ2BRzyUC9CaEn8WIA8t41MurAoqAUUpyCTiyyoairsXau8Ry7YUrQpQViySlgP8Aa9WasaxUsYYwVY0l0KmLcAAFbJdOqVKyWavViCQxELLXda7M/wDCXOQSK4jR2GScyGd3GjvnEN/pXNmBUpK0qUUIxMQdeInartsDrA3ZbtWqcn2U1ZTMSe8D0qD1zGo2MH0C7JDm4rQCySopcOGJFMSk8QZnxJJhhajMl+9jTUvpTN60yhde9mmJSCkmcpQOEUxO/edtA/UjYvAN23njBQtWB6F/qRUiMGryjdiv9avaoKgsBXCciKEtu2beIiA3mAv2WJQUqrg0IfItUaV/SB7wkplKxyly1uKh2GEVokd411IEcyGVMxmpIBq+tW5frClFFDIWHJVC2uvjuIjVJw93TStIKs0+CWcQDW0V62yVsQ3xHpAKLEp6inPn0rFuVZR+kRm70jKmv0ghsr8m0KkuJSSCQasK7OW6UjizXxMlBIPFizSqozKgWNMQozcqiHy7GPSB1XQk1Ic+Xi/NtIxrQPKsklSkqUCjLCkLYcm2BzyfPPOHlnu1bpLpwHUE10YD3QBRuu8JLTYCww8OY5OeYD+cd3VOmS0FIUSrG+Ek5YWLfi6ZtGEadYZe7VYnk4EsSKgEkAkZB84UWC2MpUsrTiT56O42/SJ7rnz0o4uMbnPxYRxaZyJilJVL9nNzB91W3E1RXrFDmimrTyMErmAkpqktTUbltRB0qduSPSK1c17lSsCgUqSWIINPHXrDybaCACR1FT8IZMnOLWBilUdYoGTOyoS/3WJwYY52qNkxjxkY0YBFGRjRtoUdmwI0Y2IwwQAdvtBSMvp4xWZoUo4gCTVqBstYst4SnFchWkVG8Zy0k1CUjJzR+umUTkdnBlA1skBIxKUHY0ACaZlztzhN2f8AYz5y5iuIoHAnCWcEM34jlDWfYkkErOPGHqfROQHzhXdVqCJwwlxkz4eGmJgAxNMmhDr0QXxfIwqCkqop0khuTZkpOZchqViqzbyW+pTkQaKAqxG4rFo7WWBCiwdKjxYssQqVOKYV8QLNVi1aFPet3rs8x5JJQAFc2HfYci+VWMFIS2FXcJAAUcRUeKhyclnBzc5gc3cQ2l30ySwmpZykMyS+bYU6xUJd5TVLDgH8JPnV8o7M4KCVIITMQap6eQJFcncEbQeoeyLZIviao4UrVzxEP/akYVAnRjWDJa5iShSVJGLCCGxkknJyWcjqfjFUubtQs4kezxAg4kqTwsQQ7juZt45w1st9SeIlCsQZwkjEqrB1VoWU+rQKNaZbFWiYE8U0AKGaQzgBnxAOxNAxGcUu3y5cmcj2VKgqwkmodziOhf4QUvtGZzkpYAAJQkcIDg/3MRllvA0oYlKJYauo1JBBqSwDbJDCvKMFRotN0dqy6UkDCoEuzlPeOWdQX8DBM6XYyKywRlilkkg7kDIxRVTQVEoUzlgQ4KQGIJ5FyeVY3KvtRXkQv2hYbg0FRkTuKGMDqrGF5XdLAXhUZiQ7McCkjmnurB5NlA93WqoZ6AZkbARKi8ZS8gAaknunqAxr/mEki0pROIKqE0fbcNnl6xqHui7WVcNJKoS2BTgZcocShCmkGCMMRoETIgkmceyjpMr71iVI9IlSIahWwOZZ+UKbbKU7JAIergEBusWOYmkIbStis6gfEl+tIDHgxl2ftJUksciTmdc+YroYNnWpeJKkpTNQpIJBAcFxxJ1ZnLVYwh7NWlKFhJPfq3mRpsYs13S6sO4Uhj0JoerwyI8ipt0Dy5ktfel4Fah6imSqO3ifCGUlWKhGw36EPp1gIXQuWp0rKknQ8ShyBV95wbJlsQdnFKMPOv6wyIyprDC5JpWJ0wJKzLjoeWxgpAhkQkdtG4wRkEQijIyMgBNtGNGRkEwLeS2lqOZAii3iSFFyeKo+LGPQLRKCklJyMUe+QA4AxNucw75tT4RKZ2/TP0rUy0mXMUg1IIwkBLigDcW3KuUB3ukFCikpMxP8wI6hlFBHDWjjVolvUJW4DBRZSVM4KksCCdHABhZ+9ELxTEcQBTiT3VJIZiNPV9oVHUdS74Va0+yX/OTSWoO6kjNJcviG+sCWq9yZaSlwpACFgt3wjArqFgJO78xAK5IC8ctQfPiFH5pNH2ahbSGEy3C3BjJSZ44VFAwlTDQgsSdAd4Ynb8AU+zLrQW4CrAaMosARsOJ6U4fCB1KxkkpZYq4OfhE8uUlZSiuJIUkg0JGgI3B0hGCQxS6Xy/zDCSfUPnW1RACiopGgYeZ67xibQtaVKSGCQXSg1A/Ep8w1H0q7QMq0FWeerj1g6zylJaYlSh+FQDFJc7HIjTWsYF2cS5n9RGTPTR6Ea+MWSxSZi0EJxF9SAsEV1BJcl6FmgVVgTNZSSELauEcBLVUBmly4iW7rkWXC7RIQjQ4xizJDDDUht6eJEK8llg4tFmmGWU5GhJLUphGIigV3ywNAQIXXbbgiYyhQkJLUSUq11qDUFswKxYjYE4g6/aUJxYsT4QSwAyz+3hZ2jlJSJS0seIoIAoQECvNyFGAaS2QJmgKUA7tR8iRpvlXqICQQVDEwrU0ppuzZRPOlgKcEYTVwdXf5AeEBy0OVOQSdTUMa789YIrbLTcV7AL9mVpUcwXBO7Rc7PNcDWPJrHYv4svCAFBQNORBJ6R6ld8s4XPWsK8DptrIzT8PnEyEwkm3uApga5ZU6QRIvRf8A9ZI3GsAFMcJDRKlUAIt+6FAdKQXKnpIdJeGsRpnS10iq3vfCJa8K2wqBSX02flFinTavFL7ZhAQVkB8vT9YDHgqIlzeJBGgzSqhYmtM9MmiwWPtPNRXhU1S6WcbvTn8Y8zshxoKgGYVqGcAd19Ytt2zFS5SgolTpGde8QCQK7t1MbwbElk9Quq/UTUAg6FwcwQWPNn1g+YkFiKh/KKtd9mShSQEZswz3bPYt6bRaZWVfHrrFE7ODkiovBuWyhlWJ0piOWiJRDI55G4yMjIICEmNiNwLapKhxS+8NND+sDwZBRMZAthtyZqXHiOYziYKYsfCMmZpp0dTRwnoY85vNf8XAlqGoxV5ECvSsejk0jzztHc7klKSVpJBbMh3T5hq8oSZ1/TPLFhsZSs4gCDRaWryWhxmCx11hFfszCdAmpFMtHiw2maShLk4myqSw3YmsIrZKEwYCMWIskue84ZstwKUrCI7BFIt/uzAcKnZSWLH8vvA0py3EObx9kpImyQgYUhKsIGJ6YkkZ7kHPTaALRchBCKnEhwC3eFSH0qD6QBb5QkhLKfEhJUGw8Wfhl5iG9J216TTbeFTAvKYku6dcNSFbhgavCy2yA5INCXB65j4xsT8QdhiSMx7yTueVR48oDM0u2hy+WXQwxOTv04mTADkGdw3zMM7BaCkYSCpK6As5HP4Ok0IY0IeFK1g0NDrUwTItzJYjEkMcJ2+VKaRhYvI7ElRHCjGB+CpA3UkspJB0ZucdoZSaoT1Ua7VD0EKpM4JNAQBkrES4qaDME6+O0SzpxmSxMmVKmwg6JBIzeoU2f9POFLKWBvd1VniC1MkcNQlPIQV2os6fZJZVEqOHKpoH6AAgdecBypipaAlLBSg6iWBA0AbJ/NusavC1kSwGClqIqqu1BpSBsfWQNE8pptQuKUZ/Qg+HKOJqUkBUuhNCnKj1I3zryY0jHxTJgPE/PVIGzVfWORaAKBPvB3z12zrTekMTHvZmwuoKNf0+zF4m0SB99YR9mJDJc615Q3tc8B30zibLUAXlY/aIZvqNlJOheF9kt9ok8Kk+2AyKaKYfiSdelIf2aaFVDER2bCk5gRkZ1sHsHaBaywkLAGpUkZjQOYcyrU+jdYGlWMJFPSJlrCQ8YRpMy0zmqTFA7X272hwJqBU+jwf2q7UiUktr5npyihC/lueEKJfXyHlDJXkWUksMfXJYUFYFGlkqL5Fi9fFQHpD+7lJlSwjFjJIIzDuXRU9RUQo7NWcqlTWqS4bUhBClgcyFGCrPOKko2IGh97LPbVozHij0y5j7QS5lCAlvGic8tz5Q+0aKv2UnBCjLejBShoMTMRo+IesWpUqrg1h4+HDy4lk7lBmiYGOJaGjsQ6OZm4wCMjGjCkcZESLQCY7UpoFj0JL4s65Kvbyg4/7iRt+IDcQfZLamcgEHMODBgUDFPtqVWGfSkiaXH9KtR0hfMl4/eur9LTNn4Ul9IBKUqSmYc1JI5HNniT24nIIBZTeFcoCROw2RRUCPZ43ADnhJJpmaRmGKr/Ss37YFIliaitWUNGeitwwofAwoVLBXhll1EY8JbC70fV6P5RdbsVizS6FpBD5KCh9N4qXaa6TZJwnS3MsJ4Rm5JTjSTmTgyzy5ROjsjP8AEQ9q7SUTfaIyBcDIpA0I1D0cdIqt62srShRDFTk1HFhJYZlsySOkXa+U+0lgoBWCHckBnzyDjJjFNt10KUACXwu3J8w7PDRF5E9AH7+cISZYIA1Knrmweng0YUjC4NCHY0qR1z6RF+7qBZ321LtRo3xJ0fd9eW8MQt7I1pFXryiSSl6bNno+Z6ZRyJFCQ7DMZM+QPKOMHpm1flBNYws6ggcQDOcwC58dCCzwXKnYpicWFR1wgNwjLkAGAgWTKTgplU0o29PpHdgWEKJJoEqrzUGHjU06QpVYwNb1tRSzDFU0OigwrvUM42O0BypyiHJdaqPsKuWy1PlEVrvEM5ZzVzXmWrVy8dWJZwlR7xBDMMi7htCUumm52jUHtbwDWBKkrJFXOEa95Jz83ia6k4gC2JSVYVA5mrhugAz5xMAUAKLu5LP8PMwJJKpU72iDhJchTOGOhGUb03lF1u/tCmWMOApIzCvg8Ezr3x0KkB9qn1MV+R2h4U+0loPFiUpCmc+TiucLLwvoLYJSE1US1c3YORoGhaK90lZbrLeglnN9/vKH1mvlCg6SGp18RHlNispUoBCHUWYq+I5RZUXAQAFzgg5t+pZ4FUBS7aLpMv6UnNQhXe3aVIQS4ZvHwit2u4mBULUCdgAfCiukKp92igmlRILtVg7CoYtnzg0Z40J71tq58wliQHYct+pgaxSCVJHOr8iIt9iuhDfw3U+ufkRQwJb+zSwrEmhVXkeuxNIa0RfE/S3WS6yEj2a2IdaTqXZvQQVZpHt5YXhGKWalLh3OF9nBpXSFV13sUYULHElQFKMEqyIzG1douF0ISlMw0/iYS3g6i3UCJl26Vh9w2PAConWumej/AHpFlkKcbkZdIT2ABSCXcOz9BVoa2RYIDZbxSJw8zu2FJiURwI2DFDlZ1GxGhGwYwBPeKSkYgaa/X7brHdjvAEMo+On6R3KtAUMJ2rFbvyWqzKS1Uq7p2bMHc5eEI8HZCPb7X6PbeDLGMLATqDl9YFNplWtCpS0nKhyL6KSNIDu22C0S1SVKckOkncMRnCeyzzLWCCQUmvga/CF7FFx62jqwXiZExUhZOOWeGjONDs0OLvvMTJi5SvfSSPCh9CIB7Y2dM+XLWkhMwVQvmM0HcRWrpvoulbcclTLTq1QoeIgeFevZXsstwWzDJTKV35JMo/2ZeaWMMLVJROQULDg+h0I9YqXbG2mzTUWpDmVNZM1tCKy5n/qYbXPeompC0kEGC2LV5QotNg9mkyrRKUakomIBUk9KFjyO8Ib7uxcjjU6pbYXCS7nLEGoeerR6jNms3P4QB+8pchQzGWYI+94FjqbaPK5NqJ9mtMsjUMKIdyCS3ePPSEt8SsKmz+GZ4a1fKnOPXb3ugLWJkpaZawGY91QbKmXkQ3KKbf3Yq0rCpmGUCB3ZaiX51Ttp5QUxZZRQv3ihSAKnV89MjpHDEtxDoH+EET7GtBZiSNgSfGlPKBFKP4Xbl8YdEHgISgg/hfJ6P15dYIWcKCVEElylsho4G7hoCTZ3NdM/DntEqQVEPkKACp6BI6k+MAybOpacRc1qKmvhzhtYBVRVmadTo584jkXYSwUMLhwlw9dVHSHCbvEuXil1VkS9QaabQLLwhRFfctKsBQXYYVa5aRxLkBq7QNjSEniwqKm4shq/R46mWxUsATUEPkoVSfEQB7Rk+Qnb0z+kQWayhUxWIcEsYlNrqB6ROhPtah2cjZzy3bWGKbKyFtmopHlp8IFg63ky4JalzsbVUlxSgfLoAPukOzYEJGJRJz/uNM+VRSJbOEykrJHdIQkbho6kkKnpSqgGE7u5cjzHrCvJRKjufY6nCAGpn6q58o5u7sstagFFABFMLlRevEDTV6nrtDmbYnUWDl9cg7uevSGFjSZYIJKyxDgMA+mZ0gglICsHZ9aPagJyCVytHw1KabZQdauz2McSGBIY6iubjwg+zzl40kBkpBBJYUyJ9B6Q3KBNlkKyPLxgpHPLllEpt4di/arUQrDNl5KbMFNHyfaFl3m0SVJTODkEh2oAG1HI8h1j02TKoHqQGJ1Lbwsv3s6m0YSCQtORGxzEM4ix+ozUju67CEyQnqWPpEllUUnCQc35F/pk0CSbd7JKQvICpOYYa/e0N7POStIIyOXxgojO03ZuXPGUTCBFyCFOGYs++fwglA84Yk0tHYjoRyI3BEZXVz2Gba7UGvlygKbeSJoMqdkrI6pOiusQ2y0VbQ59BkPGF14yCoYkd4ZddvGIWemoIFBXZp/s1GoqlQyINQQ8G37VaZoFJgLjZYYKHwPiYDt0z95somJ/mSeIZPhB/iSvDPwgm7ZgtFnKNSPaIb8SQHA6h4A97f8AZkpZmSVy/eDrl/mSKjxqIp14TyFCejMBpg3FWVlmIe2W0kEEUOf6+uUVy+J/s5ymolTqHjGWR6osd02mXbLMqzTC4Ulgf6dC+6TFU7IXsbFal2ScWZTAnJx8lBj1gOyXn+6TkrT/ACif9L5gtodIP/aPYBNlyrbLzJwqIO3dPhD1ojL5R6b+8hQ3+6REpLhiHEeYdm+26gEomHkFHwYK26xekX6huI4Tz+rQtUPGmsAd6Sp0tzJrXI6fWBrP2gtaaKlIUHNXKTn4wdab6Q1FA9C/lCa120qyy+8oBSrHEq9Jy3PsQ35w56MnKI7dcUuaMSpYBOoLHxIZ4NuyUcKQzOAWb6xLei8KKBowH8FMnSJMhWFEpJLVKuL4xEucW4leA4U8nAAyELu0i1KKyksRkKjrAV1TiSxJL1S+47yG3aoh0hXJJ0attveYAn3XfnoY1KvOZL7qqDhb1S9a7QHPqrf5+fKMWlxzZvEVEGiHZ3YRMvhE0cctlbpPoQaRxYreTwA4kmjEtQVLgvkHrCyV39GNfMQVcrInYjkEv4mgrBqhVNtot9msYSkABgz/AH4edIYyRwO1QaPmSTTq30iOySCtKSzlVQNK6kbUhoi7QkejtQAipPjXziTO1eEQl4kpzLn/AI5k0rr5wws134pmNnZ250AfpBdmu/FgRoEhzTJ6+cOJVlOZICQKN955RkK5JGWJAaor1p+hgkWlIo3r9YgQgGhflSkS+yA1HUp/SGogydacQoB0zckEgbDLaHcpHCxo4D9eUV6RML0ydyo5OKN8YdoVjQ6Sx0flyhkQ5UT2ZVK0OsTJELRaSDh109YNlzoeyEogN6WRwSAOdHoaGObKvBgSkcJBozNh05QyWAQxhP8AvaZc7Ao97LYUzhfCkG5RoaBT1jiesgOXAcNhrq1Y4nS1M6Q5pq1OUaxiWjCohJOWIuaHOmcMJS0SSprZ05CviaekTCa4cMobwgvu9lSZExaJrrwkoTgJBLbJED3D20lzJQOJPPRjqG0rA7DfpNq0K56mrqWf6R2FU+/v78YItcrT7zhcFMfrWIs9FO0CoPsJxUGwzC52C2z6KCfPrEF2TDJnrQksEqxo/KokgNyqPCGVolYhXX78/vaEs+YykKPeQcCtOFQb4h41hpMnvdHs5ysPdVxp6Kct5uITXtdZtC5aEkAqLOaABnL+Rh7fSXQg6pKhnoS4+cJLwlFcs4CUqTUMWfOhIOrxg+xJv/i1jRLMuYZs0kVUDhA6CvrAF9plpsqbNJChLQcTqOJRUdSdMtIGsvaMKOBTomZFJ16HURudMfP7/WDkVKL8KXPlYOIZajY6wxsV54mSVONP1ia32RgTVi33/mK9YbAqatk6ZnYPFDlzCWC2qWaUY8swYa2S+BQTQx/Ecj1bKEybFNQzYSAPed/PeJEy5yhkgDJnc/AQtHQm0elXZeCJxdKgQAHAOX3vA991TzIpHntklTpU0LSvCsZBsIUOozBbJUW2XfSVoZUspmNlmDTMHXpCsaNtlWveVozvQjk9esAWeQ5LGuYP9Sahm3DCHF4WUsSzkVI94HQgwqsaqkZvUdUnIeENEWSyBTQDMJGtR5YvmR4CJJsnhfZj5U+DRu0n+ISMqK8Hf5mDpMhxyZutCPkILJpWxTYLnVOtCZaaVU6tkpqSfA+sXi77isykmWiUDstQClEjIl8ughd2bsRONQzmCXLfYZqPoIsMhUrFglJUcKmUsKapOQDF/hCt2UhBJWRXXJUElKnxVClcgwptSgixJluEgg7saluZjSLIlMwFqKqNnhlLkM+5Ofy+cKM2ZIltkKmpOXQPq0TJQT4fbxuWBBKECGRJsHwmOGb/ABnBjCIZgaCL2JJKMXfLJGkMpdtAoGYfdISi0Ec+RiWVNcjhbxf4wbElCxzMQCXB0rzMQAlKwNPrGSlgZkBhlT5ZRuZO4cTVYUPM0EElVYC0zM+sIe0EpMyYhJUymLf1VyI28Whku1hKHOo+Iip3t2gUlRwmUnCkcSzXegGQgPwfig+1j+y3iEMklR0cFwOp+gjhM9QVVKA+pOLxfYxUEX3iqpa1DTCkgH+4gvDiwW9JIwgf3EeZELZZ8aRvtGkzOIlJSkFIKeEYi1N1EwpuC6UqEwKklZSrNboNa91OWuZPhFwTdSZgKp6hhLPLo2pAOxrpWGdnmAJGBKUJAAGKhYctoPUR83VUkJbfZ26ff0hHakYSxqM4svthMHX9AYT3lZCQRkdOrD6wsinG9MAxNXTr8YWXpJcE7jCeX4T4GCZVpALHMfH7+EbtUkFLjX7ptlCl6oDnTsckHUhJ6EPAUhfSuXi31jdhn/winVKiIjTmMvpBGQjvu6krJGR7yVDQ/ekQXNawQUTBxooX9G5GHV5S3SCKEfo8VS/h3ZiCy00caiHWSM/tfYY3ypUwBIfiLBvdejmJrou1MoYU7uonMsPmWpAXZ2xzJn8VdHonxzVFlkSUipGTqyOSaAQGNFdvuIRZi+57r5ZuSYnk2UZsHYgcxq7ZO0SqDGuYAH9yny8I2CMk6nC+wTmfSFKG7DYgrKo/Aoa7PmN4M/dE1DO2aT3knQg7RDZpwcGjksPyjMmDbQoKAUHBFHGY8NRAAJb0swCXdx7qhmk/1Dzio2cYZigc3fyor0i4W+aSTkFEad1Y35FnimT2TOU2ih5KDN4Q8SXJojWr+Irx+D+UN05Pt68QPzhCVvN8vgzw2E2gy5+KQaeUMycH6WXsjNAExGa0qxAHUPhPxENv/wCAqXaJARj9ktSivDkOEqzFQCYptkvFVnmompGIpKnG6cAcHbcHePTLi7RWe1AGQsn8SSCCkkOytH6QjRRz0GewyDZZQXKk5RLLk1idMuDRJzBjZo6NNYknpIFCx8/jCa13nOSWSmXN3TiMtfg7g+LdYJv3DQzKRpSqRUZfbazleBSl2eYCxROThryUHQfOLBZLWSM3B1G0AKjsIIjEpzjPac4wzRBCTyJjaO8d2u2ABycIFSSWHNycqQsnXmlDknKPOe0HaGbeM32Ul0yUFiXbGfxFtBoN6xrFcCw3z2wM9YTKrLDhJyejEl8hyhZaEVTMWlxjClDC7JT7x5Qyuns8JEvGpNAGxTOBI6Ymcksw1LRbrHZ5CghK5aWOpJxBWh2MDZbsorCEdz38kqeUQRRmyfX5eUW2XbJExSVrlJxjJRSHHRWcVbtH2QXJJnyAVNVkh3OhWnJh+JIhLdfbhHtBLnjAoUcVT4nMHlB8JSUORWj1aVZJTBtC4ck1Otc4kEhH2f1iqSLelZdKnTyMTItB3z5wexB8D+QMTFILj7yPygtSxMTz/wA/No1aJNCPvVvlC5UxUtVMn+/hCHT6B3rY3dQzGfP7rANhtz8Cs/v1y84fTpgUlx96fI+cV687MysSaEZ84UtF4yL50oypyx7q+IfP4RHMLffpBF6rxISvUUfq2fpAS5r6mnOCOjJ6+A+Pwiv3TdBnrVMX/LSSw/Ex30DwzLzFmWKANiPXTxhwhASAgBhiw8mTt6wboRpSZyoBIYNwhm5qag3YRGGcp5hPgOJcTJlnvGvverJEcJkEUJqeH/VVZ+UAY0mYaHqvxVRAjQHujkgfFao7xVBOQJV4JACOlY4mOnwSEjXimZ/OMY2VCpHvcCOmpgiXaCajXhQNGFSTuIFtSmS6c+4nLxPrEdmtHEwLAMgHkKqMYBzb1BWoofEHQiKVesz+MrQ4QTs4evjFuvSaAHAYZJH4hqT61iiW20YpqlPoB97xSJz87pG5Ux1k7H5wfIn1Z9vQkP6wqQWD5Z/URLZpvFDUQjIfTjwvnRX/AB/WLh+yKSnDOVV8aQens0t8TFEVPdB/Kr4NF2/ZLPD2lP8AUg/7W+UI/Ct5PUpSIlBEDy5rCNKtEGybjZ1PGsIbysCVF9RkQSCPEZQReN9IQOJQEI518rWWQkt+IuB9TCSZfjgwWfdoWWmHHzUAafGHl0WUS0MAwAoBGrsskxSSaFqEfT9YYTJDJBD18G3gDyeitdoO0gkB2JOiU5mK1J7dEq/iBUo6CYGHLiFIe3pcMyfPKUS1TN2HCHahJoInun9k4WXtEwhA/wC3LU4z95RDAUyDwyjYs5qGyG6kTrclaJYS2EjHXCHBYjc55bRduyvYWRYUJYY5gDFavXCPdrDWx+zSMMlIZhVLYWFAH1YBqQQZjAnP7yH6w8Y0cfJyyn/BDelmRNlLRMSClSSCDtm5Pux5vZyqzqCFTFKkPwLVQA7VOIpbImH3antFhSsBOJgVAe7wvVvfqMyyRo8LpNxItEoLWRMmKHeJPUBJBZIHKEkzo4Y9FbLJYb2UBm45xDed22S08U6Qgr/GAyv9QYxTZF0W2ykiRN9ogGsqdVtWSrMQdI7YgHDaZMyQr8TFcumuNOXiIKZnx5tB8v8AZdYlnEmbPQdkzGb0f1jS/wBnxQWReE4J2LK9TDGw3lJmJCkTpZB1C0/WkSi1oc/xEf60/WCJUk/SQq3++79DAdqk6/en1hjMqPvX/ML7SrPn83+o8oVlIilasBfQ/pAV7zcKkHQloY2tDg7Qivma9nJ/AQfIsfjCbOhEd4pAkKauvlUD0EVm13gUppUlmD76ZQ1FuC5ZDuCPiC5eKrYLR7SYFKySCBXMsIdIWcqotF3S/ZoBNSVJKj1H6wZLmVfI4lfCJ7m7IWm0jGoeylEBsdFFtQMwMos0nsWlPvoLv7rn1MBpm/Uiity1CgpTD4MCqNTxR20/3TIs57HU4lp6gEFm67QLbOzkxNUALY8IGh/EoHM8t4FMK5IvZW2Ds+qUeCRiVTqI0qYGBU1cU0vsmiYJtd0zUYv4cxkggKwkupZGJVB1hfMSVKwAK41hAAFSmWKgDUkmMNZHMm8Ncwkf611ekL5cwJU2jM/IGumppFyk/s/nKRjmTEy1FWLCQVF2YYiKOBpWIrJ+y9WLFPnjCNJYdR/uVlVzkYZIm+SJTu0FtaWpR2OEPRKWauxJakUTGTnHvd6fstsk6WUibNQVMXxJWS2Tpw5dCIqiP2HrSo47TR6YJZJI3OIivR4dYOXkb5Hg81C6c6fSGV29n7RNAIQQnc/TOPVLo/ZVZpHEv2k1W54Q3ROUPUXShNEJIApv6mA38Bhxr1s8lT2UmM3Ec3ow01i2/s8uoyDNUffIGf4dX8Ys1ruczJS5aQUqUlgcm8TzaJLFcKpSEJCQGApiGgrCWzoSghoZnDCy97yKEUck5bQZ+6LZqJGhURrpEKrvVyUNCmvxEYVdU8lQ/wDjs6YPaoVhnEuHqk/0EHSH1zS58xLTrMZKhmcScBG6a4gOoh7Il4OR5t6DWJVzRXRiASz1fupGqqVNdoyNKb0K0XKsl8YQk1dBOItscvjDyVZWbEXbVRq+7fRMQ+1Y5FJOQHFMNA9dPBo7/eCKYgg7IGOb45t5QyRKUpMLKVasE/1cCW/L3lNzIEbVLKvdK6UK+CWNuH9IGCilTkJlk+8o45h8APnTaDEO2Rp780t1ZP8AiGIMyXKPvFwK5YUDoM1bVpyiW0r4SM3GTV6gGgHXxjuZMDPs1T5UGnWBVIYl2O4O26y+WyR4wWBZyILwulJDmrmr1BOw1mK590bQkF2zJRxSlYQGBSolgHyxCpV/SAQIudqAKXBLEBjTEQfdQNAYWKs5JACWUPd91AO+6jCNHXxzxkUWO8XIE1KpS1GgmEOrmDkfSHSbM+mcC22y4VAJlpmLABK1mgf8IALnm1IT2tF4FxLmS5e+FJJ/30H+mB4P74PplxyTUykPzSPi0aTdEn/65f8ApED3ZJtoYzVoUNTgAP8AtIEM/wB3mnIhvywSbdbO0ZeH0hdadY3GQGaHoHN7piq2n+TP/Kv5RkZCbOleMq11/wAvzgbsN/1Mj/zD4iMjIrohL2J9HzNYh2jIyCcqNLz8YXzu8PD5xkZAY0Q+V8hCyd/1cjpM/wCMZGQGOtjG05eIiBWsZGQRYgtxd9fj8YItveMZGRg/kDzdIlTmOh+EZGQBtGWfvmN2H+ZM6RkZDAZD/wB5PT6xl55eHzjIyFYV+4XyMv7YIlZyOioyMgIZhl3/AMyd+X6xz2Z7szqYyMhkTezu7v8AqVdPrB9rzR+f6RkZBEfpPP7w/N/6mALf/JP/AJB/zjIyCxIhM/8AmDoPhCVPcX+Y/ERuMhCsAmwfzz+QfKO7Z3z1HwjIyMPsKHyEF2fWMjIcgz//2Q=="/>
          <p:cNvSpPr>
            <a:spLocks noChangeAspect="1" noChangeArrowheads="1"/>
          </p:cNvSpPr>
          <p:nvPr/>
        </p:nvSpPr>
        <p:spPr bwMode="auto">
          <a:xfrm>
            <a:off x="155575" y="-808038"/>
            <a:ext cx="2714625" cy="16859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8310" name="AutoShape 6" descr="data:image/jpeg;base64,/9j/4AAQSkZJRgABAQAAAQABAAD/2wCEAAkGBhMSERUUExMWFRUVGBcYFxgXGR0ZGhwaFxcYGRcXGBgaHCYfGBojHBgYHy8gIycpLC0sHB4xNTAqNSYrLCkBCQoKDgwOFw8PGCwcHyQqLCwpKSkpKSkpKSwpKSwpKSksKSkpKSkpLCksKSksLCksLCwsLCkpKSkpKSwpLCwsLP/AABEIALEBHQMBIgACEQEDEQH/xAAcAAACAgMBAQAAAAAAAAAAAAAEBQMGAAECBwj/xABCEAABAgMGAwUGAwcDBAMBAAABAhEAAyEEBRIxQVEiYXEGMoGRoRNCscHR8FJy4QcUIzNigvGSorI0Q3PCFlPSFf/EABkBAAMBAQEAAAAAAAAAAAAAAAECAwAEBf/EACURAAICAgMAAQMFAAAAAAAAAAABAhEhQQMSMVEEIkITMmGBkf/aAAwDAQACEQMRAD8A9geNgxqNgRM6DsKjbxzG4IrNvCa8baHd3AoPzQwty1BCsPeanU0iqXsBKlALUFEABiQASncvlCyZfhjbsHtt6UdLkmr/AP5GvWI5F80dSqjcuPHnFft15qUpsJUWdu6CDsM2gCfaSGEzcBKBuWo3pEj0OqLNM7R4piQ9S7NQU0J35/WI7VemMsDUlnLgOd9jT4wFbrtSQhScUtZLlCmB04egGnN4FvFQTMxB0EpJfZVThVsaEO1KGMClo4mqmS5oUHAJpUgNuNMtecWm47QplKngezDhIUrMsU900yeo+cIrtvlK5WFSu7QEJBKXFKuzHKuHaHt1SzMKVe1lTUKd0hgoAvUcT0IALc2eChZPGR37RMwMkgMGSEmgrrrCdFgQZ2BRzyUC9CaEn8WIA8t41MurAoqAUUpyCTiyyoairsXau8Ry7YUrQpQViySlgP8Aa9WasaxUsYYwVY0l0KmLcAAFbJdOqVKyWavViCQxELLXda7M/wDCXOQSK4jR2GScyGd3GjvnEN/pXNmBUpK0qUUIxMQdeInartsDrA3ZbtWqcn2U1ZTMSe8D0qD1zGo2MH0C7JDm4rQCySopcOGJFMSk8QZnxJJhhajMl+9jTUvpTN60yhde9mmJSCkmcpQOEUxO/edtA/UjYvAN23njBQtWB6F/qRUiMGryjdiv9avaoKgsBXCciKEtu2beIiA3mAv2WJQUqrg0IfItUaV/SB7wkplKxyly1uKh2GEVokd411IEcyGVMxmpIBq+tW5frClFFDIWHJVC2uvjuIjVJw93TStIKs0+CWcQDW0V62yVsQ3xHpAKLEp6inPn0rFuVZR+kRm70jKmv0ghsr8m0KkuJSSCQasK7OW6UjizXxMlBIPFizSqozKgWNMQozcqiHy7GPSB1XQk1Ic+Xi/NtIxrQPKsklSkqUCjLCkLYcm2BzyfPPOHlnu1bpLpwHUE10YD3QBRuu8JLTYCww8OY5OeYD+cd3VOmS0FIUSrG+Ek5YWLfi6ZtGEadYZe7VYnk4EsSKgEkAkZB84UWC2MpUsrTiT56O42/SJ7rnz0o4uMbnPxYRxaZyJilJVL9nNzB91W3E1RXrFDmimrTyMErmAkpqktTUbltRB0qduSPSK1c17lSsCgUqSWIINPHXrDybaCACR1FT8IZMnOLWBilUdYoGTOyoS/3WJwYY52qNkxjxkY0YBFGRjRtoUdmwI0Y2IwwQAdvtBSMvp4xWZoUo4gCTVqBstYst4SnFchWkVG8Zy0k1CUjJzR+umUTkdnBlA1skBIxKUHY0ACaZlztzhN2f8AYz5y5iuIoHAnCWcEM34jlDWfYkkErOPGHqfROQHzhXdVqCJwwlxkz4eGmJgAxNMmhDr0QXxfIwqCkqop0khuTZkpOZchqViqzbyW+pTkQaKAqxG4rFo7WWBCiwdKjxYssQqVOKYV8QLNVi1aFPet3rs8x5JJQAFc2HfYci+VWMFIS2FXcJAAUcRUeKhyclnBzc5gc3cQ2l30ySwmpZykMyS+bYU6xUJd5TVLDgH8JPnV8o7M4KCVIITMQap6eQJFcncEbQeoeyLZIviao4UrVzxEP/akYVAnRjWDJa5iShSVJGLCCGxkknJyWcjqfjFUubtQs4kezxAg4kqTwsQQ7juZt45w1st9SeIlCsQZwkjEqrB1VoWU+rQKNaZbFWiYE8U0AKGaQzgBnxAOxNAxGcUu3y5cmcj2VKgqwkmodziOhf4QUvtGZzkpYAAJQkcIDg/3MRllvA0oYlKJYauo1JBBqSwDbJDCvKMFRotN0dqy6UkDCoEuzlPeOWdQX8DBM6XYyKywRlilkkg7kDIxRVTQVEoUzlgQ4KQGIJ5FyeVY3KvtRXkQv2hYbg0FRkTuKGMDqrGF5XdLAXhUZiQ7McCkjmnurB5NlA93WqoZ6AZkbARKi8ZS8gAaknunqAxr/mEki0pROIKqE0fbcNnl6xqHui7WVcNJKoS2BTgZcocShCmkGCMMRoETIgkmceyjpMr71iVI9IlSIahWwOZZ+UKbbKU7JAIergEBusWOYmkIbStis6gfEl+tIDHgxl2ftJUksciTmdc+YroYNnWpeJKkpTNQpIJBAcFxxJ1ZnLVYwh7NWlKFhJPfq3mRpsYs13S6sO4Uhj0JoerwyI8ipt0Dy5ktfel4Fah6imSqO3ifCGUlWKhGw36EPp1gIXQuWp0rKknQ8ShyBV95wbJlsQdnFKMPOv6wyIyprDC5JpWJ0wJKzLjoeWxgpAhkQkdtG4wRkEQijIyMgBNtGNGRkEwLeS2lqOZAii3iSFFyeKo+LGPQLRKCklJyMUe+QA4AxNucw75tT4RKZ2/TP0rUy0mXMUg1IIwkBLigDcW3KuUB3ukFCikpMxP8wI6hlFBHDWjjVolvUJW4DBRZSVM4KksCCdHABhZ+9ELxTEcQBTiT3VJIZiNPV9oVHUdS74Va0+yX/OTSWoO6kjNJcviG+sCWq9yZaSlwpACFgt3wjArqFgJO78xAK5IC8ctQfPiFH5pNH2ahbSGEy3C3BjJSZ44VFAwlTDQgsSdAd4Ynb8AU+zLrQW4CrAaMosARsOJ6U4fCB1KxkkpZYq4OfhE8uUlZSiuJIUkg0JGgI3B0hGCQxS6Xy/zDCSfUPnW1RACiopGgYeZ67xibQtaVKSGCQXSg1A/Ep8w1H0q7QMq0FWeerj1g6zylJaYlSh+FQDFJc7HIjTWsYF2cS5n9RGTPTR6Ea+MWSxSZi0EJxF9SAsEV1BJcl6FmgVVgTNZSSELauEcBLVUBmly4iW7rkWXC7RIQjQ4xizJDDDUht6eJEK8llg4tFmmGWU5GhJLUphGIigV3ywNAQIXXbbgiYyhQkJLUSUq11qDUFswKxYjYE4g6/aUJxYsT4QSwAyz+3hZ2jlJSJS0seIoIAoQECvNyFGAaS2QJmgKUA7tR8iRpvlXqICQQVDEwrU0ppuzZRPOlgKcEYTVwdXf5AeEBy0OVOQSdTUMa789YIrbLTcV7AL9mVpUcwXBO7Rc7PNcDWPJrHYv4svCAFBQNORBJ6R6ld8s4XPWsK8DptrIzT8PnEyEwkm3uApga5ZU6QRIvRf8A9ZI3GsAFMcJDRKlUAIt+6FAdKQXKnpIdJeGsRpnS10iq3vfCJa8K2wqBSX02flFinTavFL7ZhAQVkB8vT9YDHgqIlzeJBGgzSqhYmtM9MmiwWPtPNRXhU1S6WcbvTn8Y8zshxoKgGYVqGcAd19Ytt2zFS5SgolTpGde8QCQK7t1MbwbElk9Quq/UTUAg6FwcwQWPNn1g+YkFiKh/KKtd9mShSQEZswz3bPYt6bRaZWVfHrrFE7ODkiovBuWyhlWJ0piOWiJRDI55G4yMjIICEmNiNwLapKhxS+8NND+sDwZBRMZAthtyZqXHiOYziYKYsfCMmZpp0dTRwnoY85vNf8XAlqGoxV5ECvSsejk0jzztHc7klKSVpJBbMh3T5hq8oSZ1/TPLFhsZSs4gCDRaWryWhxmCx11hFfszCdAmpFMtHiw2maShLk4myqSw3YmsIrZKEwYCMWIskue84ZstwKUrCI7BFIt/uzAcKnZSWLH8vvA0py3EObx9kpImyQgYUhKsIGJ6YkkZ7kHPTaALRchBCKnEhwC3eFSH0qD6QBb5QkhLKfEhJUGw8Wfhl5iG9J216TTbeFTAvKYku6dcNSFbhgavCy2yA5INCXB65j4xsT8QdhiSMx7yTueVR48oDM0u2hy+WXQwxOTv04mTADkGdw3zMM7BaCkYSCpK6As5HP4Ok0IY0IeFK1g0NDrUwTItzJYjEkMcJ2+VKaRhYvI7ElRHCjGB+CpA3UkspJB0ZucdoZSaoT1Ua7VD0EKpM4JNAQBkrES4qaDME6+O0SzpxmSxMmVKmwg6JBIzeoU2f9POFLKWBvd1VniC1MkcNQlPIQV2os6fZJZVEqOHKpoH6AAgdecBypipaAlLBSg6iWBA0AbJ/NusavC1kSwGClqIqqu1BpSBsfWQNE8pptQuKUZ/Qg+HKOJqUkBUuhNCnKj1I3zryY0jHxTJgPE/PVIGzVfWORaAKBPvB3z12zrTekMTHvZmwuoKNf0+zF4m0SB99YR9mJDJc615Q3tc8B30zibLUAXlY/aIZvqNlJOheF9kt9ok8Kk+2AyKaKYfiSdelIf2aaFVDER2bCk5gRkZ1sHsHaBaywkLAGpUkZjQOYcyrU+jdYGlWMJFPSJlrCQ8YRpMy0zmqTFA7X272hwJqBU+jwf2q7UiUktr5npyihC/lueEKJfXyHlDJXkWUksMfXJYUFYFGlkqL5Fi9fFQHpD+7lJlSwjFjJIIzDuXRU9RUQo7NWcqlTWqS4bUhBClgcyFGCrPOKko2IGh97LPbVozHij0y5j7QS5lCAlvGic8tz5Q+0aKv2UnBCjLejBShoMTMRo+IesWpUqrg1h4+HDy4lk7lBmiYGOJaGjsQ6OZm4wCMjGjCkcZESLQCY7UpoFj0JL4s65Kvbyg4/7iRt+IDcQfZLamcgEHMODBgUDFPtqVWGfSkiaXH9KtR0hfMl4/eur9LTNn4Ul9IBKUqSmYc1JI5HNniT24nIIBZTeFcoCROw2RRUCPZ43ADnhJJpmaRmGKr/Ss37YFIliaitWUNGeitwwofAwoVLBXhll1EY8JbC70fV6P5RdbsVizS6FpBD5KCh9N4qXaa6TZJwnS3MsJ4Rm5JTjSTmTgyzy5ROjsjP8AEQ9q7SUTfaIyBcDIpA0I1D0cdIqt62srShRDFTk1HFhJYZlsySOkXa+U+0lgoBWCHckBnzyDjJjFNt10KUACXwu3J8w7PDRF5E9AH7+cISZYIA1Knrmweng0YUjC4NCHY0qR1z6RF+7qBZ321LtRo3xJ0fd9eW8MQt7I1pFXryiSSl6bNno+Z6ZRyJFCQ7DMZM+QPKOMHpm1flBNYws6ggcQDOcwC58dCCzwXKnYpicWFR1wgNwjLkAGAgWTKTgplU0o29PpHdgWEKJJoEqrzUGHjU06QpVYwNb1tRSzDFU0OigwrvUM42O0BypyiHJdaqPsKuWy1PlEVrvEM5ZzVzXmWrVy8dWJZwlR7xBDMMi7htCUumm52jUHtbwDWBKkrJFXOEa95Jz83ia6k4gC2JSVYVA5mrhugAz5xMAUAKLu5LP8PMwJJKpU72iDhJchTOGOhGUb03lF1u/tCmWMOApIzCvg8Ezr3x0KkB9qn1MV+R2h4U+0loPFiUpCmc+TiucLLwvoLYJSE1US1c3YORoGhaK90lZbrLeglnN9/vKH1mvlCg6SGp18RHlNispUoBCHUWYq+I5RZUXAQAFzgg5t+pZ4FUBS7aLpMv6UnNQhXe3aVIQS4ZvHwit2u4mBULUCdgAfCiukKp92igmlRILtVg7CoYtnzg0Z40J71tq58wliQHYct+pgaxSCVJHOr8iIt9iuhDfw3U+ufkRQwJb+zSwrEmhVXkeuxNIa0RfE/S3WS6yEj2a2IdaTqXZvQQVZpHt5YXhGKWalLh3OF9nBpXSFV13sUYULHElQFKMEqyIzG1douF0ISlMw0/iYS3g6i3UCJl26Vh9w2PAConWumej/AHpFlkKcbkZdIT2ABSCXcOz9BVoa2RYIDZbxSJw8zu2FJiURwI2DFDlZ1GxGhGwYwBPeKSkYgaa/X7brHdjvAEMo+On6R3KtAUMJ2rFbvyWqzKS1Uq7p2bMHc5eEI8HZCPb7X6PbeDLGMLATqDl9YFNplWtCpS0nKhyL6KSNIDu22C0S1SVKckOkncMRnCeyzzLWCCQUmvga/CF7FFx62jqwXiZExUhZOOWeGjONDs0OLvvMTJi5SvfSSPCh9CIB7Y2dM+XLWkhMwVQvmM0HcRWrpvoulbcclTLTq1QoeIgeFevZXsstwWzDJTKV35JMo/2ZeaWMMLVJROQULDg+h0I9YqXbG2mzTUWpDmVNZM1tCKy5n/qYbXPeompC0kEGC2LV5QotNg9mkyrRKUakomIBUk9KFjyO8Ib7uxcjjU6pbYXCS7nLEGoeerR6jNms3P4QB+8pchQzGWYI+94FjqbaPK5NqJ9mtMsjUMKIdyCS3ePPSEt8SsKmz+GZ4a1fKnOPXb3ugLWJkpaZawGY91QbKmXkQ3KKbf3Yq0rCpmGUCB3ZaiX51Ttp5QUxZZRQv3ihSAKnV89MjpHDEtxDoH+EET7GtBZiSNgSfGlPKBFKP4Xbl8YdEHgISgg/hfJ6P15dYIWcKCVEElylsho4G7hoCTZ3NdM/DntEqQVEPkKACp6BI6k+MAybOpacRc1qKmvhzhtYBVRVmadTo584jkXYSwUMLhwlw9dVHSHCbvEuXil1VkS9QaabQLLwhRFfctKsBQXYYVa5aRxLkBq7QNjSEniwqKm4shq/R46mWxUsATUEPkoVSfEQB7Rk+Qnb0z+kQWayhUxWIcEsYlNrqB6ROhPtah2cjZzy3bWGKbKyFtmopHlp8IFg63ky4JalzsbVUlxSgfLoAPukOzYEJGJRJz/uNM+VRSJbOEykrJHdIQkbho6kkKnpSqgGE7u5cjzHrCvJRKjufY6nCAGpn6q58o5u7sstagFFABFMLlRevEDTV6nrtDmbYnUWDl9cg7uevSGFjSZYIJKyxDgMA+mZ0gglICsHZ9aPagJyCVytHw1KabZQdauz2McSGBIY6iubjwg+zzl40kBkpBBJYUyJ9B6Q3KBNlkKyPLxgpHPLllEpt4di/arUQrDNl5KbMFNHyfaFl3m0SVJTODkEh2oAG1HI8h1j02TKoHqQGJ1Lbwsv3s6m0YSCQtORGxzEM4ix+ozUju67CEyQnqWPpEllUUnCQc35F/pk0CSbd7JKQvICpOYYa/e0N7POStIIyOXxgojO03ZuXPGUTCBFyCFOGYs++fwglA84Yk0tHYjoRyI3BEZXVz2Gba7UGvlygKbeSJoMqdkrI6pOiusQ2y0VbQ59BkPGF14yCoYkd4ZddvGIWemoIFBXZp/s1GoqlQyINQQ8G37VaZoFJgLjZYYKHwPiYDt0z95somJ/mSeIZPhB/iSvDPwgm7ZgtFnKNSPaIb8SQHA6h4A97f8AZkpZmSVy/eDrl/mSKjxqIp14TyFCejMBpg3FWVlmIe2W0kEEUOf6+uUVy+J/s5ymolTqHjGWR6osd02mXbLMqzTC4Ulgf6dC+6TFU7IXsbFal2ScWZTAnJx8lBj1gOyXn+6TkrT/ACif9L5gtodIP/aPYBNlyrbLzJwqIO3dPhD1ojL5R6b+8hQ3+6REpLhiHEeYdm+26gEomHkFHwYK26xekX6huI4Tz+rQtUPGmsAd6Sp0tzJrXI6fWBrP2gtaaKlIUHNXKTn4wdab6Q1FA9C/lCa120qyy+8oBSrHEq9Jy3PsQ35w56MnKI7dcUuaMSpYBOoLHxIZ4NuyUcKQzOAWb6xLei8KKBowH8FMnSJMhWFEpJLVKuL4xEucW4leA4U8nAAyELu0i1KKyksRkKjrAV1TiSxJL1S+47yG3aoh0hXJJ0attveYAn3XfnoY1KvOZL7qqDhb1S9a7QHPqrf5+fKMWlxzZvEVEGiHZ3YRMvhE0cctlbpPoQaRxYreTwA4kmjEtQVLgvkHrCyV39GNfMQVcrInYjkEv4mgrBqhVNtot9msYSkABgz/AH4edIYyRwO1QaPmSTTq30iOySCtKSzlVQNK6kbUhoi7QkejtQAipPjXziTO1eEQl4kpzLn/AI5k0rr5wws134pmNnZ250AfpBdmu/FgRoEhzTJ6+cOJVlOZICQKN955RkK5JGWJAaor1p+hgkWlIo3r9YgQgGhflSkS+yA1HUp/SGogydacQoB0zckEgbDLaHcpHCxo4D9eUV6RML0ydyo5OKN8YdoVjQ6Sx0flyhkQ5UT2ZVK0OsTJELRaSDh109YNlzoeyEogN6WRwSAOdHoaGObKvBgSkcJBozNh05QyWAQxhP8AvaZc7Ao97LYUzhfCkG5RoaBT1jiesgOXAcNhrq1Y4nS1M6Q5pq1OUaxiWjCohJOWIuaHOmcMJS0SSprZ05CviaekTCa4cMobwgvu9lSZExaJrrwkoTgJBLbJED3D20lzJQOJPPRjqG0rA7DfpNq0K56mrqWf6R2FU+/v78YItcrT7zhcFMfrWIs9FO0CoPsJxUGwzC52C2z6KCfPrEF2TDJnrQksEqxo/KokgNyqPCGVolYhXX78/vaEs+YykKPeQcCtOFQb4h41hpMnvdHs5ysPdVxp6Kct5uITXtdZtC5aEkAqLOaABnL+Rh7fSXQg6pKhnoS4+cJLwlFcs4CUqTUMWfOhIOrxg+xJv/i1jRLMuYZs0kVUDhA6CvrAF9plpsqbNJChLQcTqOJRUdSdMtIGsvaMKOBTomZFJ16HURudMfP7/WDkVKL8KXPlYOIZajY6wxsV54mSVONP1ia32RgTVi33/mK9YbAqatk6ZnYPFDlzCWC2qWaUY8swYa2S+BQTQx/Ecj1bKEybFNQzYSAPed/PeJEy5yhkgDJnc/AQtHQm0elXZeCJxdKgQAHAOX3vA991TzIpHntklTpU0LSvCsZBsIUOozBbJUW2XfSVoZUspmNlmDTMHXpCsaNtlWveVozvQjk9esAWeQ5LGuYP9Sahm3DCHF4WUsSzkVI94HQgwqsaqkZvUdUnIeENEWSyBTQDMJGtR5YvmR4CJJsnhfZj5U+DRu0n+ISMqK8Hf5mDpMhxyZutCPkILJpWxTYLnVOtCZaaVU6tkpqSfA+sXi77isykmWiUDstQClEjIl8ughd2bsRONQzmCXLfYZqPoIsMhUrFglJUcKmUsKapOQDF/hCt2UhBJWRXXJUElKnxVClcgwptSgixJluEgg7saluZjSLIlMwFqKqNnhlLkM+5Ofy+cKM2ZIltkKmpOXQPq0TJQT4fbxuWBBKECGRJsHwmOGb/ABnBjCIZgaCL2JJKMXfLJGkMpdtAoGYfdISi0Ec+RiWVNcjhbxf4wbElCxzMQCXB0rzMQAlKwNPrGSlgZkBhlT5ZRuZO4cTVYUPM0EElVYC0zM+sIe0EpMyYhJUymLf1VyI28Whku1hKHOo+Iip3t2gUlRwmUnCkcSzXegGQgPwfig+1j+y3iEMklR0cFwOp+gjhM9QVVKA+pOLxfYxUEX3iqpa1DTCkgH+4gvDiwW9JIwgf3EeZELZZ8aRvtGkzOIlJSkFIKeEYi1N1EwpuC6UqEwKklZSrNboNa91OWuZPhFwTdSZgKp6hhLPLo2pAOxrpWGdnmAJGBKUJAAGKhYctoPUR83VUkJbfZ26ff0hHakYSxqM4svthMHX9AYT3lZCQRkdOrD6wsinG9MAxNXTr8YWXpJcE7jCeX4T4GCZVpALHMfH7+EbtUkFLjX7ptlCl6oDnTsckHUhJ6EPAUhfSuXi31jdhn/winVKiIjTmMvpBGQjvu6krJGR7yVDQ/ekQXNawQUTBxooX9G5GHV5S3SCKEfo8VS/h3ZiCy00caiHWSM/tfYY3ypUwBIfiLBvdejmJrou1MoYU7uonMsPmWpAXZ2xzJn8VdHonxzVFlkSUipGTqyOSaAQGNFdvuIRZi+57r5ZuSYnk2UZsHYgcxq7ZO0SqDGuYAH9yny8I2CMk6nC+wTmfSFKG7DYgrKo/Aoa7PmN4M/dE1DO2aT3knQg7RDZpwcGjksPyjMmDbQoKAUHBFHGY8NRAAJb0swCXdx7qhmk/1Dzio2cYZigc3fyor0i4W+aSTkFEad1Y35FnimT2TOU2ih5KDN4Q8SXJojWr+Irx+D+UN05Pt68QPzhCVvN8vgzw2E2gy5+KQaeUMycH6WXsjNAExGa0qxAHUPhPxENv/wCAqXaJARj9ktSivDkOEqzFQCYptkvFVnmompGIpKnG6cAcHbcHePTLi7RWe1AGQsn8SSCCkkOytH6QjRRz0GewyDZZQXKk5RLLk1idMuDRJzBjZo6NNYknpIFCx8/jCa13nOSWSmXN3TiMtfg7g+LdYJv3DQzKRpSqRUZfbazleBSl2eYCxROThryUHQfOLBZLWSM3B1G0AKjsIIjEpzjPac4wzRBCTyJjaO8d2u2ABycIFSSWHNycqQsnXmlDknKPOe0HaGbeM32Ul0yUFiXbGfxFtBoN6xrFcCw3z2wM9YTKrLDhJyejEl8hyhZaEVTMWlxjClDC7JT7x5Qyuns8JEvGpNAGxTOBI6Ymcksw1LRbrHZ5CghK5aWOpJxBWh2MDZbsorCEdz38kqeUQRRmyfX5eUW2XbJExSVrlJxjJRSHHRWcVbtH2QXJJnyAVNVkh3OhWnJh+JIhLdfbhHtBLnjAoUcVT4nMHlB8JSUORWj1aVZJTBtC4ck1Otc4kEhH2f1iqSLelZdKnTyMTItB3z5wexB8D+QMTFILj7yPygtSxMTz/wA/No1aJNCPvVvlC5UxUtVMn+/hCHT6B3rY3dQzGfP7rANhtz8Cs/v1y84fTpgUlx96fI+cV687MysSaEZ84UtF4yL50oypyx7q+IfP4RHMLffpBF6rxISvUUfq2fpAS5r6mnOCOjJ6+A+Pwiv3TdBnrVMX/LSSw/Ex30DwzLzFmWKANiPXTxhwhASAgBhiw8mTt6wboRpSZyoBIYNwhm5qag3YRGGcp5hPgOJcTJlnvGvverJEcJkEUJqeH/VVZ+UAY0mYaHqvxVRAjQHujkgfFao7xVBOQJV4JACOlY4mOnwSEjXimZ/OMY2VCpHvcCOmpgiXaCajXhQNGFSTuIFtSmS6c+4nLxPrEdmtHEwLAMgHkKqMYBzb1BWoofEHQiKVesz+MrQ4QTs4evjFuvSaAHAYZJH4hqT61iiW20YpqlPoB97xSJz87pG5Ux1k7H5wfIn1Z9vQkP6wqQWD5Z/URLZpvFDUQjIfTjwvnRX/AB/WLh+yKSnDOVV8aQens0t8TFEVPdB/Kr4NF2/ZLPD2lP8AUg/7W+UI/Ct5PUpSIlBEDy5rCNKtEGybjZ1PGsIbysCVF9RkQSCPEZQReN9IQOJQEI518rWWQkt+IuB9TCSZfjgwWfdoWWmHHzUAafGHl0WUS0MAwAoBGrsskxSSaFqEfT9YYTJDJBD18G3gDyeitdoO0gkB2JOiU5mK1J7dEq/iBUo6CYGHLiFIe3pcMyfPKUS1TN2HCHahJoInun9k4WXtEwhA/wC3LU4z95RDAUyDwyjYs5qGyG6kTrclaJYS2EjHXCHBYjc55bRduyvYWRYUJYY5gDFavXCPdrDWx+zSMMlIZhVLYWFAH1YBqQQZjAnP7yH6w8Y0cfJyyn/BDelmRNlLRMSClSSCDtm5Pux5vZyqzqCFTFKkPwLVQA7VOIpbImH3antFhSsBOJgVAe7wvVvfqMyyRo8LpNxItEoLWRMmKHeJPUBJBZIHKEkzo4Y9FbLJYb2UBm45xDed22S08U6Qgr/GAyv9QYxTZF0W2ykiRN9ogGsqdVtWSrMQdI7YgHDaZMyQr8TFcumuNOXiIKZnx5tB8v8AZdYlnEmbPQdkzGb0f1jS/wBnxQWReE4J2LK9TDGw3lJmJCkTpZB1C0/WkSi1oc/xEf60/WCJUk/SQq3++79DAdqk6/en1hjMqPvX/ML7SrPn83+o8oVlIilasBfQ/pAV7zcKkHQloY2tDg7Qivma9nJ/AQfIsfjCbOhEd4pAkKauvlUD0EVm13gUppUlmD76ZQ1FuC5ZDuCPiC5eKrYLR7SYFKySCBXMsIdIWcqotF3S/ZoBNSVJKj1H6wZLmVfI4lfCJ7m7IWm0jGoeylEBsdFFtQMwMos0nsWlPvoLv7rn1MBpm/Uiity1CgpTD4MCqNTxR20/3TIs57HU4lp6gEFm67QLbOzkxNUALY8IGh/EoHM8t4FMK5IvZW2Ds+qUeCRiVTqI0qYGBU1cU0vsmiYJtd0zUYv4cxkggKwkupZGJVB1hfMSVKwAK41hAAFSmWKgDUkmMNZHMm8Ncwkf611ekL5cwJU2jM/IGumppFyk/s/nKRjmTEy1FWLCQVF2YYiKOBpWIrJ+y9WLFPnjCNJYdR/uVlVzkYZIm+SJTu0FtaWpR2OEPRKWauxJakUTGTnHvd6fstsk6WUibNQVMXxJWS2Tpw5dCIqiP2HrSo47TR6YJZJI3OIivR4dYOXkb5Hg81C6c6fSGV29n7RNAIQQnc/TOPVLo/ZVZpHEv2k1W54Q3ROUPUXShNEJIApv6mA38Bhxr1s8lT2UmM3Ec3ow01i2/s8uoyDNUffIGf4dX8Ys1ruczJS5aQUqUlgcm8TzaJLFcKpSEJCQGApiGgrCWzoSghoZnDCy97yKEUck5bQZ+6LZqJGhURrpEKrvVyUNCmvxEYVdU8lQ/wDjs6YPaoVhnEuHqk/0EHSH1zS58xLTrMZKhmcScBG6a4gOoh7Il4OR5t6DWJVzRXRiASz1fupGqqVNdoyNKb0K0XKsl8YQk1dBOItscvjDyVZWbEXbVRq+7fRMQ+1Y5FJOQHFMNA9dPBo7/eCKYgg7IGOb45t5QyRKUpMLKVasE/1cCW/L3lNzIEbVLKvdK6UK+CWNuH9IGCilTkJlk+8o45h8APnTaDEO2Rp780t1ZP8AiGIMyXKPvFwK5YUDoM1bVpyiW0r4SM3GTV6gGgHXxjuZMDPs1T5UGnWBVIYl2O4O26y+WyR4wWBZyILwulJDmrmr1BOw1mK590bQkF2zJRxSlYQGBSolgHyxCpV/SAQIudqAKXBLEBjTEQfdQNAYWKs5JACWUPd91AO+6jCNHXxzxkUWO8XIE1KpS1GgmEOrmDkfSHSbM+mcC22y4VAJlpmLABK1mgf8IALnm1IT2tF4FxLmS5e+FJJ/30H+mB4P74PplxyTUykPzSPi0aTdEn/65f8ApED3ZJtoYzVoUNTgAP8AtIEM/wB3mnIhvywSbdbO0ZeH0hdadY3GQGaHoHN7piq2n+TP/Kv5RkZCbOleMq11/wAvzgbsN/1Mj/zD4iMjIrohL2J9HzNYh2jIyCcqNLz8YXzu8PD5xkZAY0Q+V8hCyd/1cjpM/wCMZGQGOtjG05eIiBWsZGQRYgtxd9fj8YItveMZGRg/kDzdIlTmOh+EZGQBtGWfvmN2H+ZM6RkZDAZD/wB5PT6xl55eHzjIyFYV+4XyMv7YIlZyOioyMgIZhl3/AMyd+X6xz2Z7szqYyMhkTezu7v8AqVdPrB9rzR+f6RkZBEfpPP7w/N/6mALf/JP/AJB/zjIyCxIhM/8AmDoPhCVPcX+Y/ERuMhCsAmwfzz+QfKO7Z3z1HwjIyMPsKHyEF2fWMjIcgz//2Q=="/>
          <p:cNvSpPr>
            <a:spLocks noChangeAspect="1" noChangeArrowheads="1"/>
          </p:cNvSpPr>
          <p:nvPr/>
        </p:nvSpPr>
        <p:spPr bwMode="auto">
          <a:xfrm>
            <a:off x="155575" y="-808038"/>
            <a:ext cx="2714625" cy="16859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8312" name="AutoShape 8" descr="data:image/jpeg;base64,/9j/4AAQSkZJRgABAQAAAQABAAD/2wCEAAkGBhMSERUUExMWFRUVGBcYFxgXGR0ZGhwaFxcYGRcXGBgaHCYfGBojHBgYHy8gIycpLC0sHB4xNTAqNSYrLCkBCQoKDgwOFw8PGCwcHyQqLCwpKSkpKSkpKSwpKSwpKSksKSkpKSkpLCksKSksLCksLCwsLCkpKSkpKSwpLCwsLP/AABEIALEBHQMBIgACEQEDEQH/xAAcAAACAgMBAQAAAAAAAAAAAAAEBQMGAAECBwj/xABCEAABAgMGAwUGAwcDBAMBAAABAhEAAyEEBRIxQVEiYXEGMoGRoRNCscHR8FJy4QcUIzNigvGSorI0Q3PCFlPSFf/EABkBAAMBAQEAAAAAAAAAAAAAAAECAwAEBf/EACURAAICAgMAAQMFAAAAAAAAAAABAhEhQQMSMVEEIkITMmGBkf/aAAwDAQACEQMRAD8A9geNgxqNgRM6DsKjbxzG4IrNvCa8baHd3AoPzQwty1BCsPeanU0iqXsBKlALUFEABiQASncvlCyZfhjbsHtt6UdLkmr/AP5GvWI5F80dSqjcuPHnFft15qUpsJUWdu6CDsM2gCfaSGEzcBKBuWo3pEj0OqLNM7R4piQ9S7NQU0J35/WI7VemMsDUlnLgOd9jT4wFbrtSQhScUtZLlCmB04egGnN4FvFQTMxB0EpJfZVThVsaEO1KGMClo4mqmS5oUHAJpUgNuNMtecWm47QplKngezDhIUrMsU900yeo+cIrtvlK5WFSu7QEJBKXFKuzHKuHaHt1SzMKVe1lTUKd0hgoAvUcT0IALc2eChZPGR37RMwMkgMGSEmgrrrCdFgQZ2BRzyUC9CaEn8WIA8t41MurAoqAUUpyCTiyyoairsXau8Ry7YUrQpQViySlgP8Aa9WasaxUsYYwVY0l0KmLcAAFbJdOqVKyWavViCQxELLXda7M/wDCXOQSK4jR2GScyGd3GjvnEN/pXNmBUpK0qUUIxMQdeInartsDrA3ZbtWqcn2U1ZTMSe8D0qD1zGo2MH0C7JDm4rQCySopcOGJFMSk8QZnxJJhhajMl+9jTUvpTN60yhde9mmJSCkmcpQOEUxO/edtA/UjYvAN23njBQtWB6F/qRUiMGryjdiv9avaoKgsBXCciKEtu2beIiA3mAv2WJQUqrg0IfItUaV/SB7wkplKxyly1uKh2GEVokd411IEcyGVMxmpIBq+tW5frClFFDIWHJVC2uvjuIjVJw93TStIKs0+CWcQDW0V62yVsQ3xHpAKLEp6inPn0rFuVZR+kRm70jKmv0ghsr8m0KkuJSSCQasK7OW6UjizXxMlBIPFizSqozKgWNMQozcqiHy7GPSB1XQk1Ic+Xi/NtIxrQPKsklSkqUCjLCkLYcm2BzyfPPOHlnu1bpLpwHUE10YD3QBRuu8JLTYCww8OY5OeYD+cd3VOmS0FIUSrG+Ek5YWLfi6ZtGEadYZe7VYnk4EsSKgEkAkZB84UWC2MpUsrTiT56O42/SJ7rnz0o4uMbnPxYRxaZyJilJVL9nNzB91W3E1RXrFDmimrTyMErmAkpqktTUbltRB0qduSPSK1c17lSsCgUqSWIINPHXrDybaCACR1FT8IZMnOLWBilUdYoGTOyoS/3WJwYY52qNkxjxkY0YBFGRjRtoUdmwI0Y2IwwQAdvtBSMvp4xWZoUo4gCTVqBstYst4SnFchWkVG8Zy0k1CUjJzR+umUTkdnBlA1skBIxKUHY0ACaZlztzhN2f8AYz5y5iuIoHAnCWcEM34jlDWfYkkErOPGHqfROQHzhXdVqCJwwlxkz4eGmJgAxNMmhDr0QXxfIwqCkqop0khuTZkpOZchqViqzbyW+pTkQaKAqxG4rFo7WWBCiwdKjxYssQqVOKYV8QLNVi1aFPet3rs8x5JJQAFc2HfYci+VWMFIS2FXcJAAUcRUeKhyclnBzc5gc3cQ2l30ySwmpZykMyS+bYU6xUJd5TVLDgH8JPnV8o7M4KCVIITMQap6eQJFcncEbQeoeyLZIviao4UrVzxEP/akYVAnRjWDJa5iShSVJGLCCGxkknJyWcjqfjFUubtQs4kezxAg4kqTwsQQ7juZt45w1st9SeIlCsQZwkjEqrB1VoWU+rQKNaZbFWiYE8U0AKGaQzgBnxAOxNAxGcUu3y5cmcj2VKgqwkmodziOhf4QUvtGZzkpYAAJQkcIDg/3MRllvA0oYlKJYauo1JBBqSwDbJDCvKMFRotN0dqy6UkDCoEuzlPeOWdQX8DBM6XYyKywRlilkkg7kDIxRVTQVEoUzlgQ4KQGIJ5FyeVY3KvtRXkQv2hYbg0FRkTuKGMDqrGF5XdLAXhUZiQ7McCkjmnurB5NlA93WqoZ6AZkbARKi8ZS8gAaknunqAxr/mEki0pROIKqE0fbcNnl6xqHui7WVcNJKoS2BTgZcocShCmkGCMMRoETIgkmceyjpMr71iVI9IlSIahWwOZZ+UKbbKU7JAIergEBusWOYmkIbStis6gfEl+tIDHgxl2ftJUksciTmdc+YroYNnWpeJKkpTNQpIJBAcFxxJ1ZnLVYwh7NWlKFhJPfq3mRpsYs13S6sO4Uhj0JoerwyI8ipt0Dy5ktfel4Fah6imSqO3ifCGUlWKhGw36EPp1gIXQuWp0rKknQ8ShyBV95wbJlsQdnFKMPOv6wyIyprDC5JpWJ0wJKzLjoeWxgpAhkQkdtG4wRkEQijIyMgBNtGNGRkEwLeS2lqOZAii3iSFFyeKo+LGPQLRKCklJyMUe+QA4AxNucw75tT4RKZ2/TP0rUy0mXMUg1IIwkBLigDcW3KuUB3ukFCikpMxP8wI6hlFBHDWjjVolvUJW4DBRZSVM4KksCCdHABhZ+9ELxTEcQBTiT3VJIZiNPV9oVHUdS74Va0+yX/OTSWoO6kjNJcviG+sCWq9yZaSlwpACFgt3wjArqFgJO78xAK5IC8ctQfPiFH5pNH2ahbSGEy3C3BjJSZ44VFAwlTDQgsSdAd4Ynb8AU+zLrQW4CrAaMosARsOJ6U4fCB1KxkkpZYq4OfhE8uUlZSiuJIUkg0JGgI3B0hGCQxS6Xy/zDCSfUPnW1RACiopGgYeZ67xibQtaVKSGCQXSg1A/Ep8w1H0q7QMq0FWeerj1g6zylJaYlSh+FQDFJc7HIjTWsYF2cS5n9RGTPTR6Ea+MWSxSZi0EJxF9SAsEV1BJcl6FmgVVgTNZSSELauEcBLVUBmly4iW7rkWXC7RIQjQ4xizJDDDUht6eJEK8llg4tFmmGWU5GhJLUphGIigV3ywNAQIXXbbgiYyhQkJLUSUq11qDUFswKxYjYE4g6/aUJxYsT4QSwAyz+3hZ2jlJSJS0seIoIAoQECvNyFGAaS2QJmgKUA7tR8iRpvlXqICQQVDEwrU0ppuzZRPOlgKcEYTVwdXf5AeEBy0OVOQSdTUMa789YIrbLTcV7AL9mVpUcwXBO7Rc7PNcDWPJrHYv4svCAFBQNORBJ6R6ld8s4XPWsK8DptrIzT8PnEyEwkm3uApga5ZU6QRIvRf8A9ZI3GsAFMcJDRKlUAIt+6FAdKQXKnpIdJeGsRpnS10iq3vfCJa8K2wqBSX02flFinTavFL7ZhAQVkB8vT9YDHgqIlzeJBGgzSqhYmtM9MmiwWPtPNRXhU1S6WcbvTn8Y8zshxoKgGYVqGcAd19Ytt2zFS5SgolTpGde8QCQK7t1MbwbElk9Quq/UTUAg6FwcwQWPNn1g+YkFiKh/KKtd9mShSQEZswz3bPYt6bRaZWVfHrrFE7ODkiovBuWyhlWJ0piOWiJRDI55G4yMjIICEmNiNwLapKhxS+8NND+sDwZBRMZAthtyZqXHiOYziYKYsfCMmZpp0dTRwnoY85vNf8XAlqGoxV5ECvSsejk0jzztHc7klKSVpJBbMh3T5hq8oSZ1/TPLFhsZSs4gCDRaWryWhxmCx11hFfszCdAmpFMtHiw2maShLk4myqSw3YmsIrZKEwYCMWIskue84ZstwKUrCI7BFIt/uzAcKnZSWLH8vvA0py3EObx9kpImyQgYUhKsIGJ6YkkZ7kHPTaALRchBCKnEhwC3eFSH0qD6QBb5QkhLKfEhJUGw8Wfhl5iG9J216TTbeFTAvKYku6dcNSFbhgavCy2yA5INCXB65j4xsT8QdhiSMx7yTueVR48oDM0u2hy+WXQwxOTv04mTADkGdw3zMM7BaCkYSCpK6As5HP4Ok0IY0IeFK1g0NDrUwTItzJYjEkMcJ2+VKaRhYvI7ElRHCjGB+CpA3UkspJB0ZucdoZSaoT1Ua7VD0EKpM4JNAQBkrES4qaDME6+O0SzpxmSxMmVKmwg6JBIzeoU2f9POFLKWBvd1VniC1MkcNQlPIQV2os6fZJZVEqOHKpoH6AAgdecBypipaAlLBSg6iWBA0AbJ/NusavC1kSwGClqIqqu1BpSBsfWQNE8pptQuKUZ/Qg+HKOJqUkBUuhNCnKj1I3zryY0jHxTJgPE/PVIGzVfWORaAKBPvB3z12zrTekMTHvZmwuoKNf0+zF4m0SB99YR9mJDJc615Q3tc8B30zibLUAXlY/aIZvqNlJOheF9kt9ok8Kk+2AyKaKYfiSdelIf2aaFVDER2bCk5gRkZ1sHsHaBaywkLAGpUkZjQOYcyrU+jdYGlWMJFPSJlrCQ8YRpMy0zmqTFA7X272hwJqBU+jwf2q7UiUktr5npyihC/lueEKJfXyHlDJXkWUksMfXJYUFYFGlkqL5Fi9fFQHpD+7lJlSwjFjJIIzDuXRU9RUQo7NWcqlTWqS4bUhBClgcyFGCrPOKko2IGh97LPbVozHij0y5j7QS5lCAlvGic8tz5Q+0aKv2UnBCjLejBShoMTMRo+IesWpUqrg1h4+HDy4lk7lBmiYGOJaGjsQ6OZm4wCMjGjCkcZESLQCY7UpoFj0JL4s65Kvbyg4/7iRt+IDcQfZLamcgEHMODBgUDFPtqVWGfSkiaXH9KtR0hfMl4/eur9LTNn4Ul9IBKUqSmYc1JI5HNniT24nIIBZTeFcoCROw2RRUCPZ43ADnhJJpmaRmGKr/Ss37YFIliaitWUNGeitwwofAwoVLBXhll1EY8JbC70fV6P5RdbsVizS6FpBD5KCh9N4qXaa6TZJwnS3MsJ4Rm5JTjSTmTgyzy5ROjsjP8AEQ9q7SUTfaIyBcDIpA0I1D0cdIqt62srShRDFTk1HFhJYZlsySOkXa+U+0lgoBWCHckBnzyDjJjFNt10KUACXwu3J8w7PDRF5E9AH7+cISZYIA1Knrmweng0YUjC4NCHY0qR1z6RF+7qBZ321LtRo3xJ0fd9eW8MQt7I1pFXryiSSl6bNno+Z6ZRyJFCQ7DMZM+QPKOMHpm1flBNYws6ggcQDOcwC58dCCzwXKnYpicWFR1wgNwjLkAGAgWTKTgplU0o29PpHdgWEKJJoEqrzUGHjU06QpVYwNb1tRSzDFU0OigwrvUM42O0BypyiHJdaqPsKuWy1PlEVrvEM5ZzVzXmWrVy8dWJZwlR7xBDMMi7htCUumm52jUHtbwDWBKkrJFXOEa95Jz83ia6k4gC2JSVYVA5mrhugAz5xMAUAKLu5LP8PMwJJKpU72iDhJchTOGOhGUb03lF1u/tCmWMOApIzCvg8Ezr3x0KkB9qn1MV+R2h4U+0loPFiUpCmc+TiucLLwvoLYJSE1US1c3YORoGhaK90lZbrLeglnN9/vKH1mvlCg6SGp18RHlNispUoBCHUWYq+I5RZUXAQAFzgg5t+pZ4FUBS7aLpMv6UnNQhXe3aVIQS4ZvHwit2u4mBULUCdgAfCiukKp92igmlRILtVg7CoYtnzg0Z40J71tq58wliQHYct+pgaxSCVJHOr8iIt9iuhDfw3U+ufkRQwJb+zSwrEmhVXkeuxNIa0RfE/S3WS6yEj2a2IdaTqXZvQQVZpHt5YXhGKWalLh3OF9nBpXSFV13sUYULHElQFKMEqyIzG1douF0ISlMw0/iYS3g6i3UCJl26Vh9w2PAConWumej/AHpFlkKcbkZdIT2ABSCXcOz9BVoa2RYIDZbxSJw8zu2FJiURwI2DFDlZ1GxGhGwYwBPeKSkYgaa/X7brHdjvAEMo+On6R3KtAUMJ2rFbvyWqzKS1Uq7p2bMHc5eEI8HZCPb7X6PbeDLGMLATqDl9YFNplWtCpS0nKhyL6KSNIDu22C0S1SVKckOkncMRnCeyzzLWCCQUmvga/CF7FFx62jqwXiZExUhZOOWeGjONDs0OLvvMTJi5SvfSSPCh9CIB7Y2dM+XLWkhMwVQvmM0HcRWrpvoulbcclTLTq1QoeIgeFevZXsstwWzDJTKV35JMo/2ZeaWMMLVJROQULDg+h0I9YqXbG2mzTUWpDmVNZM1tCKy5n/qYbXPeompC0kEGC2LV5QotNg9mkyrRKUakomIBUk9KFjyO8Ib7uxcjjU6pbYXCS7nLEGoeerR6jNms3P4QB+8pchQzGWYI+94FjqbaPK5NqJ9mtMsjUMKIdyCS3ePPSEt8SsKmz+GZ4a1fKnOPXb3ugLWJkpaZawGY91QbKmXkQ3KKbf3Yq0rCpmGUCB3ZaiX51Ttp5QUxZZRQv3ihSAKnV89MjpHDEtxDoH+EET7GtBZiSNgSfGlPKBFKP4Xbl8YdEHgISgg/hfJ6P15dYIWcKCVEElylsho4G7hoCTZ3NdM/DntEqQVEPkKACp6BI6k+MAybOpacRc1qKmvhzhtYBVRVmadTo584jkXYSwUMLhwlw9dVHSHCbvEuXil1VkS9QaabQLLwhRFfctKsBQXYYVa5aRxLkBq7QNjSEniwqKm4shq/R46mWxUsATUEPkoVSfEQB7Rk+Qnb0z+kQWayhUxWIcEsYlNrqB6ROhPtah2cjZzy3bWGKbKyFtmopHlp8IFg63ky4JalzsbVUlxSgfLoAPukOzYEJGJRJz/uNM+VRSJbOEykrJHdIQkbho6kkKnpSqgGE7u5cjzHrCvJRKjufY6nCAGpn6q58o5u7sstagFFABFMLlRevEDTV6nrtDmbYnUWDl9cg7uevSGFjSZYIJKyxDgMA+mZ0gglICsHZ9aPagJyCVytHw1KabZQdauz2McSGBIY6iubjwg+zzl40kBkpBBJYUyJ9B6Q3KBNlkKyPLxgpHPLllEpt4di/arUQrDNl5KbMFNHyfaFl3m0SVJTODkEh2oAG1HI8h1j02TKoHqQGJ1Lbwsv3s6m0YSCQtORGxzEM4ix+ozUju67CEyQnqWPpEllUUnCQc35F/pk0CSbd7JKQvICpOYYa/e0N7POStIIyOXxgojO03ZuXPGUTCBFyCFOGYs++fwglA84Yk0tHYjoRyI3BEZXVz2Gba7UGvlygKbeSJoMqdkrI6pOiusQ2y0VbQ59BkPGF14yCoYkd4ZddvGIWemoIFBXZp/s1GoqlQyINQQ8G37VaZoFJgLjZYYKHwPiYDt0z95somJ/mSeIZPhB/iSvDPwgm7ZgtFnKNSPaIb8SQHA6h4A97f8AZkpZmSVy/eDrl/mSKjxqIp14TyFCejMBpg3FWVlmIe2W0kEEUOf6+uUVy+J/s5ymolTqHjGWR6osd02mXbLMqzTC4Ulgf6dC+6TFU7IXsbFal2ScWZTAnJx8lBj1gOyXn+6TkrT/ACif9L5gtodIP/aPYBNlyrbLzJwqIO3dPhD1ojL5R6b+8hQ3+6REpLhiHEeYdm+26gEomHkFHwYK26xekX6huI4Tz+rQtUPGmsAd6Sp0tzJrXI6fWBrP2gtaaKlIUHNXKTn4wdab6Q1FA9C/lCa120qyy+8oBSrHEq9Jy3PsQ35w56MnKI7dcUuaMSpYBOoLHxIZ4NuyUcKQzOAWb6xLei8KKBowH8FMnSJMhWFEpJLVKuL4xEucW4leA4U8nAAyELu0i1KKyksRkKjrAV1TiSxJL1S+47yG3aoh0hXJJ0attveYAn3XfnoY1KvOZL7qqDhb1S9a7QHPqrf5+fKMWlxzZvEVEGiHZ3YRMvhE0cctlbpPoQaRxYreTwA4kmjEtQVLgvkHrCyV39GNfMQVcrInYjkEv4mgrBqhVNtot9msYSkABgz/AH4edIYyRwO1QaPmSTTq30iOySCtKSzlVQNK6kbUhoi7QkejtQAipPjXziTO1eEQl4kpzLn/AI5k0rr5wws134pmNnZ250AfpBdmu/FgRoEhzTJ6+cOJVlOZICQKN955RkK5JGWJAaor1p+hgkWlIo3r9YgQgGhflSkS+yA1HUp/SGogydacQoB0zckEgbDLaHcpHCxo4D9eUV6RML0ydyo5OKN8YdoVjQ6Sx0flyhkQ5UT2ZVK0OsTJELRaSDh109YNlzoeyEogN6WRwSAOdHoaGObKvBgSkcJBozNh05QyWAQxhP8AvaZc7Ao97LYUzhfCkG5RoaBT1jiesgOXAcNhrq1Y4nS1M6Q5pq1OUaxiWjCohJOWIuaHOmcMJS0SSprZ05CviaekTCa4cMobwgvu9lSZExaJrrwkoTgJBLbJED3D20lzJQOJPPRjqG0rA7DfpNq0K56mrqWf6R2FU+/v78YItcrT7zhcFMfrWIs9FO0CoPsJxUGwzC52C2z6KCfPrEF2TDJnrQksEqxo/KokgNyqPCGVolYhXX78/vaEs+YykKPeQcCtOFQb4h41hpMnvdHs5ysPdVxp6Kct5uITXtdZtC5aEkAqLOaABnL+Rh7fSXQg6pKhnoS4+cJLwlFcs4CUqTUMWfOhIOrxg+xJv/i1jRLMuYZs0kVUDhA6CvrAF9plpsqbNJChLQcTqOJRUdSdMtIGsvaMKOBTomZFJ16HURudMfP7/WDkVKL8KXPlYOIZajY6wxsV54mSVONP1ia32RgTVi33/mK9YbAqatk6ZnYPFDlzCWC2qWaUY8swYa2S+BQTQx/Ecj1bKEybFNQzYSAPed/PeJEy5yhkgDJnc/AQtHQm0elXZeCJxdKgQAHAOX3vA991TzIpHntklTpU0LSvCsZBsIUOozBbJUW2XfSVoZUspmNlmDTMHXpCsaNtlWveVozvQjk9esAWeQ5LGuYP9Sahm3DCHF4WUsSzkVI94HQgwqsaqkZvUdUnIeENEWSyBTQDMJGtR5YvmR4CJJsnhfZj5U+DRu0n+ISMqK8Hf5mDpMhxyZutCPkILJpWxTYLnVOtCZaaVU6tkpqSfA+sXi77isykmWiUDstQClEjIl8ughd2bsRONQzmCXLfYZqPoIsMhUrFglJUcKmUsKapOQDF/hCt2UhBJWRXXJUElKnxVClcgwptSgixJluEgg7saluZjSLIlMwFqKqNnhlLkM+5Ofy+cKM2ZIltkKmpOXQPq0TJQT4fbxuWBBKECGRJsHwmOGb/ABnBjCIZgaCL2JJKMXfLJGkMpdtAoGYfdISi0Ec+RiWVNcjhbxf4wbElCxzMQCXB0rzMQAlKwNPrGSlgZkBhlT5ZRuZO4cTVYUPM0EElVYC0zM+sIe0EpMyYhJUymLf1VyI28Whku1hKHOo+Iip3t2gUlRwmUnCkcSzXegGQgPwfig+1j+y3iEMklR0cFwOp+gjhM9QVVKA+pOLxfYxUEX3iqpa1DTCkgH+4gvDiwW9JIwgf3EeZELZZ8aRvtGkzOIlJSkFIKeEYi1N1EwpuC6UqEwKklZSrNboNa91OWuZPhFwTdSZgKp6hhLPLo2pAOxrpWGdnmAJGBKUJAAGKhYctoPUR83VUkJbfZ26ff0hHakYSxqM4svthMHX9AYT3lZCQRkdOrD6wsinG9MAxNXTr8YWXpJcE7jCeX4T4GCZVpALHMfH7+EbtUkFLjX7ptlCl6oDnTsckHUhJ6EPAUhfSuXi31jdhn/winVKiIjTmMvpBGQjvu6krJGR7yVDQ/ekQXNawQUTBxooX9G5GHV5S3SCKEfo8VS/h3ZiCy00caiHWSM/tfYY3ypUwBIfiLBvdejmJrou1MoYU7uonMsPmWpAXZ2xzJn8VdHonxzVFlkSUipGTqyOSaAQGNFdvuIRZi+57r5ZuSYnk2UZsHYgcxq7ZO0SqDGuYAH9yny8I2CMk6nC+wTmfSFKG7DYgrKo/Aoa7PmN4M/dE1DO2aT3knQg7RDZpwcGjksPyjMmDbQoKAUHBFHGY8NRAAJb0swCXdx7qhmk/1Dzio2cYZigc3fyor0i4W+aSTkFEad1Y35FnimT2TOU2ih5KDN4Q8SXJojWr+Irx+D+UN05Pt68QPzhCVvN8vgzw2E2gy5+KQaeUMycH6WXsjNAExGa0qxAHUPhPxENv/wCAqXaJARj9ktSivDkOEqzFQCYptkvFVnmompGIpKnG6cAcHbcHePTLi7RWe1AGQsn8SSCCkkOytH6QjRRz0GewyDZZQXKk5RLLk1idMuDRJzBjZo6NNYknpIFCx8/jCa13nOSWSmXN3TiMtfg7g+LdYJv3DQzKRpSqRUZfbazleBSl2eYCxROThryUHQfOLBZLWSM3B1G0AKjsIIjEpzjPac4wzRBCTyJjaO8d2u2ABycIFSSWHNycqQsnXmlDknKPOe0HaGbeM32Ul0yUFiXbGfxFtBoN6xrFcCw3z2wM9YTKrLDhJyejEl8hyhZaEVTMWlxjClDC7JT7x5Qyuns8JEvGpNAGxTOBI6Ymcksw1LRbrHZ5CghK5aWOpJxBWh2MDZbsorCEdz38kqeUQRRmyfX5eUW2XbJExSVrlJxjJRSHHRWcVbtH2QXJJnyAVNVkh3OhWnJh+JIhLdfbhHtBLnjAoUcVT4nMHlB8JSUORWj1aVZJTBtC4ck1Otc4kEhH2f1iqSLelZdKnTyMTItB3z5wexB8D+QMTFILj7yPygtSxMTz/wA/No1aJNCPvVvlC5UxUtVMn+/hCHT6B3rY3dQzGfP7rANhtz8Cs/v1y84fTpgUlx96fI+cV687MysSaEZ84UtF4yL50oypyx7q+IfP4RHMLffpBF6rxISvUUfq2fpAS5r6mnOCOjJ6+A+Pwiv3TdBnrVMX/LSSw/Ex30DwzLzFmWKANiPXTxhwhASAgBhiw8mTt6wboRpSZyoBIYNwhm5qag3YRGGcp5hPgOJcTJlnvGvverJEcJkEUJqeH/VVZ+UAY0mYaHqvxVRAjQHujkgfFao7xVBOQJV4JACOlY4mOnwSEjXimZ/OMY2VCpHvcCOmpgiXaCajXhQNGFSTuIFtSmS6c+4nLxPrEdmtHEwLAMgHkKqMYBzb1BWoofEHQiKVesz+MrQ4QTs4evjFuvSaAHAYZJH4hqT61iiW20YpqlPoB97xSJz87pG5Ux1k7H5wfIn1Z9vQkP6wqQWD5Z/URLZpvFDUQjIfTjwvnRX/AB/WLh+yKSnDOVV8aQens0t8TFEVPdB/Kr4NF2/ZLPD2lP8AUg/7W+UI/Ct5PUpSIlBEDy5rCNKtEGybjZ1PGsIbysCVF9RkQSCPEZQReN9IQOJQEI518rWWQkt+IuB9TCSZfjgwWfdoWWmHHzUAafGHl0WUS0MAwAoBGrsskxSSaFqEfT9YYTJDJBD18G3gDyeitdoO0gkB2JOiU5mK1J7dEq/iBUo6CYGHLiFIe3pcMyfPKUS1TN2HCHahJoInun9k4WXtEwhA/wC3LU4z95RDAUyDwyjYs5qGyG6kTrclaJYS2EjHXCHBYjc55bRduyvYWRYUJYY5gDFavXCPdrDWx+zSMMlIZhVLYWFAH1YBqQQZjAnP7yH6w8Y0cfJyyn/BDelmRNlLRMSClSSCDtm5Pux5vZyqzqCFTFKkPwLVQA7VOIpbImH3antFhSsBOJgVAe7wvVvfqMyyRo8LpNxItEoLWRMmKHeJPUBJBZIHKEkzo4Y9FbLJYb2UBm45xDed22S08U6Qgr/GAyv9QYxTZF0W2ykiRN9ogGsqdVtWSrMQdI7YgHDaZMyQr8TFcumuNOXiIKZnx5tB8v8AZdYlnEmbPQdkzGb0f1jS/wBnxQWReE4J2LK9TDGw3lJmJCkTpZB1C0/WkSi1oc/xEf60/WCJUk/SQq3++79DAdqk6/en1hjMqPvX/ML7SrPn83+o8oVlIilasBfQ/pAV7zcKkHQloY2tDg7Qivma9nJ/AQfIsfjCbOhEd4pAkKauvlUD0EVm13gUppUlmD76ZQ1FuC5ZDuCPiC5eKrYLR7SYFKySCBXMsIdIWcqotF3S/ZoBNSVJKj1H6wZLmVfI4lfCJ7m7IWm0jGoeylEBsdFFtQMwMos0nsWlPvoLv7rn1MBpm/Uiity1CgpTD4MCqNTxR20/3TIs57HU4lp6gEFm67QLbOzkxNUALY8IGh/EoHM8t4FMK5IvZW2Ds+qUeCRiVTqI0qYGBU1cU0vsmiYJtd0zUYv4cxkggKwkupZGJVB1hfMSVKwAK41hAAFSmWKgDUkmMNZHMm8Ncwkf611ekL5cwJU2jM/IGumppFyk/s/nKRjmTEy1FWLCQVF2YYiKOBpWIrJ+y9WLFPnjCNJYdR/uVlVzkYZIm+SJTu0FtaWpR2OEPRKWauxJakUTGTnHvd6fstsk6WUibNQVMXxJWS2Tpw5dCIqiP2HrSo47TR6YJZJI3OIivR4dYOXkb5Hg81C6c6fSGV29n7RNAIQQnc/TOPVLo/ZVZpHEv2k1W54Q3ROUPUXShNEJIApv6mA38Bhxr1s8lT2UmM3Ec3ow01i2/s8uoyDNUffIGf4dX8Ys1ruczJS5aQUqUlgcm8TzaJLFcKpSEJCQGApiGgrCWzoSghoZnDCy97yKEUck5bQZ+6LZqJGhURrpEKrvVyUNCmvxEYVdU8lQ/wDjs6YPaoVhnEuHqk/0EHSH1zS58xLTrMZKhmcScBG6a4gOoh7Il4OR5t6DWJVzRXRiASz1fupGqqVNdoyNKb0K0XKsl8YQk1dBOItscvjDyVZWbEXbVRq+7fRMQ+1Y5FJOQHFMNA9dPBo7/eCKYgg7IGOb45t5QyRKUpMLKVasE/1cCW/L3lNzIEbVLKvdK6UK+CWNuH9IGCilTkJlk+8o45h8APnTaDEO2Rp780t1ZP8AiGIMyXKPvFwK5YUDoM1bVpyiW0r4SM3GTV6gGgHXxjuZMDPs1T5UGnWBVIYl2O4O26y+WyR4wWBZyILwulJDmrmr1BOw1mK590bQkF2zJRxSlYQGBSolgHyxCpV/SAQIudqAKXBLEBjTEQfdQNAYWKs5JACWUPd91AO+6jCNHXxzxkUWO8XIE1KpS1GgmEOrmDkfSHSbM+mcC22y4VAJlpmLABK1mgf8IALnm1IT2tF4FxLmS5e+FJJ/30H+mB4P74PplxyTUykPzSPi0aTdEn/65f8ApED3ZJtoYzVoUNTgAP8AtIEM/wB3mnIhvywSbdbO0ZeH0hdadY3GQGaHoHN7piq2n+TP/Kv5RkZCbOleMq11/wAvzgbsN/1Mj/zD4iMjIrohL2J9HzNYh2jIyCcqNLz8YXzu8PD5xkZAY0Q+V8hCyd/1cjpM/wCMZGQGOtjG05eIiBWsZGQRYgtxd9fj8YItveMZGRg/kDzdIlTmOh+EZGQBtGWfvmN2H+ZM6RkZDAZD/wB5PT6xl55eHzjIyFYV+4XyMv7YIlZyOioyMgIZhl3/AMyd+X6xz2Z7szqYyMhkTezu7v8AqVdPrB9rzR+f6RkZBEfpPP7w/N/6mALf/JP/AJB/zjIyCxIhM/8AmDoPhCVPcX+Y/ERuMhCsAmwfzz+QfKO7Z3z1HwjIyMPsKHyEF2fWMjIcgz//2Q=="/>
          <p:cNvSpPr>
            <a:spLocks noChangeAspect="1" noChangeArrowheads="1"/>
          </p:cNvSpPr>
          <p:nvPr/>
        </p:nvSpPr>
        <p:spPr bwMode="auto">
          <a:xfrm>
            <a:off x="155575" y="-808038"/>
            <a:ext cx="2714625" cy="16859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1074" name="AutoShape 2" descr="data:image/jpeg;base64,/9j/4AAQSkZJRgABAQAAAQABAAD/2wCEAAkGBhMSERUUExMWFRUVGBcYFxgXGR0ZGhwaFxcYGRcXGBgaHCYfGBojHBgYHy8gIycpLC0sHB4xNTAqNSYrLCkBCQoKDgwOFw8PGCwcHyQqLCwpKSkpKSkpKSwpKSwpKSksKSkpKSkpLCksKSksLCksLCwsLCkpKSkpKSwpLCwsLP/AABEIALEBHQMBIgACEQEDEQH/xAAcAAACAgMBAQAAAAAAAAAAAAAEBQMGAAECBwj/xABCEAABAgMGAwUGAwcDBAMBAAABAhEAAyEEBRIxQVEiYXEGMoGRoRNCscHR8FJy4QcUIzNigvGSorI0Q3PCFlPSFf/EABkBAAMBAQEAAAAAAAAAAAAAAAECAwAEBf/EACURAAICAgMAAQMFAAAAAAAAAAABAhEhQQMSMVEEIkITMmGBkf/aAAwDAQACEQMRAD8A9geNgxqNgRM6DsKjbxzG4IrNvCa8baHd3AoPzQwty1BCsPeanU0iqXsBKlALUFEABiQASncvlCyZfhjbsHtt6UdLkmr/AP5GvWI5F80dSqjcuPHnFft15qUpsJUWdu6CDsM2gCfaSGEzcBKBuWo3pEj0OqLNM7R4piQ9S7NQU0J35/WI7VemMsDUlnLgOd9jT4wFbrtSQhScUtZLlCmB04egGnN4FvFQTMxB0EpJfZVThVsaEO1KGMClo4mqmS5oUHAJpUgNuNMtecWm47QplKngezDhIUrMsU900yeo+cIrtvlK5WFSu7QEJBKXFKuzHKuHaHt1SzMKVe1lTUKd0hgoAvUcT0IALc2eChZPGR37RMwMkgMGSEmgrrrCdFgQZ2BRzyUC9CaEn8WIA8t41MurAoqAUUpyCTiyyoairsXau8Ry7YUrQpQViySlgP8Aa9WasaxUsYYwVY0l0KmLcAAFbJdOqVKyWavViCQxELLXda7M/wDCXOQSK4jR2GScyGd3GjvnEN/pXNmBUpK0qUUIxMQdeInartsDrA3ZbtWqcn2U1ZTMSe8D0qD1zGo2MH0C7JDm4rQCySopcOGJFMSk8QZnxJJhhajMl+9jTUvpTN60yhde9mmJSCkmcpQOEUxO/edtA/UjYvAN23njBQtWB6F/qRUiMGryjdiv9avaoKgsBXCciKEtu2beIiA3mAv2WJQUqrg0IfItUaV/SB7wkplKxyly1uKh2GEVokd411IEcyGVMxmpIBq+tW5frClFFDIWHJVC2uvjuIjVJw93TStIKs0+CWcQDW0V62yVsQ3xHpAKLEp6inPn0rFuVZR+kRm70jKmv0ghsr8m0KkuJSSCQasK7OW6UjizXxMlBIPFizSqozKgWNMQozcqiHy7GPSB1XQk1Ic+Xi/NtIxrQPKsklSkqUCjLCkLYcm2BzyfPPOHlnu1bpLpwHUE10YD3QBRuu8JLTYCww8OY5OeYD+cd3VOmS0FIUSrG+Ek5YWLfi6ZtGEadYZe7VYnk4EsSKgEkAkZB84UWC2MpUsrTiT56O42/SJ7rnz0o4uMbnPxYRxaZyJilJVL9nNzB91W3E1RXrFDmimrTyMErmAkpqktTUbltRB0qduSPSK1c17lSsCgUqSWIINPHXrDybaCACR1FT8IZMnOLWBilUdYoGTOyoS/3WJwYY52qNkxjxkY0YBFGRjRtoUdmwI0Y2IwwQAdvtBSMvp4xWZoUo4gCTVqBstYst4SnFchWkVG8Zy0k1CUjJzR+umUTkdnBlA1skBIxKUHY0ACaZlztzhN2f8AYz5y5iuIoHAnCWcEM34jlDWfYkkErOPGHqfROQHzhXdVqCJwwlxkz4eGmJgAxNMmhDr0QXxfIwqCkqop0khuTZkpOZchqViqzbyW+pTkQaKAqxG4rFo7WWBCiwdKjxYssQqVOKYV8QLNVi1aFPet3rs8x5JJQAFc2HfYci+VWMFIS2FXcJAAUcRUeKhyclnBzc5gc3cQ2l30ySwmpZykMyS+bYU6xUJd5TVLDgH8JPnV8o7M4KCVIITMQap6eQJFcncEbQeoeyLZIviao4UrVzxEP/akYVAnRjWDJa5iShSVJGLCCGxkknJyWcjqfjFUubtQs4kezxAg4kqTwsQQ7juZt45w1st9SeIlCsQZwkjEqrB1VoWU+rQKNaZbFWiYE8U0AKGaQzgBnxAOxNAxGcUu3y5cmcj2VKgqwkmodziOhf4QUvtGZzkpYAAJQkcIDg/3MRllvA0oYlKJYauo1JBBqSwDbJDCvKMFRotN0dqy6UkDCoEuzlPeOWdQX8DBM6XYyKywRlilkkg7kDIxRVTQVEoUzlgQ4KQGIJ5FyeVY3KvtRXkQv2hYbg0FRkTuKGMDqrGF5XdLAXhUZiQ7McCkjmnurB5NlA93WqoZ6AZkbARKi8ZS8gAaknunqAxr/mEki0pROIKqE0fbcNnl6xqHui7WVcNJKoS2BTgZcocShCmkGCMMRoETIgkmceyjpMr71iVI9IlSIahWwOZZ+UKbbKU7JAIergEBusWOYmkIbStis6gfEl+tIDHgxl2ftJUksciTmdc+YroYNnWpeJKkpTNQpIJBAcFxxJ1ZnLVYwh7NWlKFhJPfq3mRpsYs13S6sO4Uhj0JoerwyI8ipt0Dy5ktfel4Fah6imSqO3ifCGUlWKhGw36EPp1gIXQuWp0rKknQ8ShyBV95wbJlsQdnFKMPOv6wyIyprDC5JpWJ0wJKzLjoeWxgpAhkQkdtG4wRkEQijIyMgBNtGNGRkEwLeS2lqOZAii3iSFFyeKo+LGPQLRKCklJyMUe+QA4AxNucw75tT4RKZ2/TP0rUy0mXMUg1IIwkBLigDcW3KuUB3ukFCikpMxP8wI6hlFBHDWjjVolvUJW4DBRZSVM4KksCCdHABhZ+9ELxTEcQBTiT3VJIZiNPV9oVHUdS74Va0+yX/OTSWoO6kjNJcviG+sCWq9yZaSlwpACFgt3wjArqFgJO78xAK5IC8ctQfPiFH5pNH2ahbSGEy3C3BjJSZ44VFAwlTDQgsSdAd4Ynb8AU+zLrQW4CrAaMosARsOJ6U4fCB1KxkkpZYq4OfhE8uUlZSiuJIUkg0JGgI3B0hGCQxS6Xy/zDCSfUPnW1RACiopGgYeZ67xibQtaVKSGCQXSg1A/Ep8w1H0q7QMq0FWeerj1g6zylJaYlSh+FQDFJc7HIjTWsYF2cS5n9RGTPTR6Ea+MWSxSZi0EJxF9SAsEV1BJcl6FmgVVgTNZSSELauEcBLVUBmly4iW7rkWXC7RIQjQ4xizJDDDUht6eJEK8llg4tFmmGWU5GhJLUphGIigV3ywNAQIXXbbgiYyhQkJLUSUq11qDUFswKxYjYE4g6/aUJxYsT4QSwAyz+3hZ2jlJSJS0seIoIAoQECvNyFGAaS2QJmgKUA7tR8iRpvlXqICQQVDEwrU0ppuzZRPOlgKcEYTVwdXf5AeEBy0OVOQSdTUMa789YIrbLTcV7AL9mVpUcwXBO7Rc7PNcDWPJrHYv4svCAFBQNORBJ6R6ld8s4XPWsK8DptrIzT8PnEyEwkm3uApga5ZU6QRIvRf8A9ZI3GsAFMcJDRKlUAIt+6FAdKQXKnpIdJeGsRpnS10iq3vfCJa8K2wqBSX02flFinTavFL7ZhAQVkB8vT9YDHgqIlzeJBGgzSqhYmtM9MmiwWPtPNRXhU1S6WcbvTn8Y8zshxoKgGYVqGcAd19Ytt2zFS5SgolTpGde8QCQK7t1MbwbElk9Quq/UTUAg6FwcwQWPNn1g+YkFiKh/KKtd9mShSQEZswz3bPYt6bRaZWVfHrrFE7ODkiovBuWyhlWJ0piOWiJRDI55G4yMjIICEmNiNwLapKhxS+8NND+sDwZBRMZAthtyZqXHiOYziYKYsfCMmZpp0dTRwnoY85vNf8XAlqGoxV5ECvSsejk0jzztHc7klKSVpJBbMh3T5hq8oSZ1/TPLFhsZSs4gCDRaWryWhxmCx11hFfszCdAmpFMtHiw2maShLk4myqSw3YmsIrZKEwYCMWIskue84ZstwKUrCI7BFIt/uzAcKnZSWLH8vvA0py3EObx9kpImyQgYUhKsIGJ6YkkZ7kHPTaALRchBCKnEhwC3eFSH0qD6QBb5QkhLKfEhJUGw8Wfhl5iG9J216TTbeFTAvKYku6dcNSFbhgavCy2yA5INCXB65j4xsT8QdhiSMx7yTueVR48oDM0u2hy+WXQwxOTv04mTADkGdw3zMM7BaCkYSCpK6As5HP4Ok0IY0IeFK1g0NDrUwTItzJYjEkMcJ2+VKaRhYvI7ElRHCjGB+CpA3UkspJB0ZucdoZSaoT1Ua7VD0EKpM4JNAQBkrES4qaDME6+O0SzpxmSxMmVKmwg6JBIzeoU2f9POFLKWBvd1VniC1MkcNQlPIQV2os6fZJZVEqOHKpoH6AAgdecBypipaAlLBSg6iWBA0AbJ/NusavC1kSwGClqIqqu1BpSBsfWQNE8pptQuKUZ/Qg+HKOJqUkBUuhNCnKj1I3zryY0jHxTJgPE/PVIGzVfWORaAKBPvB3z12zrTekMTHvZmwuoKNf0+zF4m0SB99YR9mJDJc615Q3tc8B30zibLUAXlY/aIZvqNlJOheF9kt9ok8Kk+2AyKaKYfiSdelIf2aaFVDER2bCk5gRkZ1sHsHaBaywkLAGpUkZjQOYcyrU+jdYGlWMJFPSJlrCQ8YRpMy0zmqTFA7X272hwJqBU+jwf2q7UiUktr5npyihC/lueEKJfXyHlDJXkWUksMfXJYUFYFGlkqL5Fi9fFQHpD+7lJlSwjFjJIIzDuXRU9RUQo7NWcqlTWqS4bUhBClgcyFGCrPOKko2IGh97LPbVozHij0y5j7QS5lCAlvGic8tz5Q+0aKv2UnBCjLejBShoMTMRo+IesWpUqrg1h4+HDy4lk7lBmiYGOJaGjsQ6OZm4wCMjGjCkcZESLQCY7UpoFj0JL4s65Kvbyg4/7iRt+IDcQfZLamcgEHMODBgUDFPtqVWGfSkiaXH9KtR0hfMl4/eur9LTNn4Ul9IBKUqSmYc1JI5HNniT24nIIBZTeFcoCROw2RRUCPZ43ADnhJJpmaRmGKr/Ss37YFIliaitWUNGeitwwofAwoVLBXhll1EY8JbC70fV6P5RdbsVizS6FpBD5KCh9N4qXaa6TZJwnS3MsJ4Rm5JTjSTmTgyzy5ROjsjP8AEQ9q7SUTfaIyBcDIpA0I1D0cdIqt62srShRDFTk1HFhJYZlsySOkXa+U+0lgoBWCHckBnzyDjJjFNt10KUACXwu3J8w7PDRF5E9AH7+cISZYIA1Knrmweng0YUjC4NCHY0qR1z6RF+7qBZ321LtRo3xJ0fd9eW8MQt7I1pFXryiSSl6bNno+Z6ZRyJFCQ7DMZM+QPKOMHpm1flBNYws6ggcQDOcwC58dCCzwXKnYpicWFR1wgNwjLkAGAgWTKTgplU0o29PpHdgWEKJJoEqrzUGHjU06QpVYwNb1tRSzDFU0OigwrvUM42O0BypyiHJdaqPsKuWy1PlEVrvEM5ZzVzXmWrVy8dWJZwlR7xBDMMi7htCUumm52jUHtbwDWBKkrJFXOEa95Jz83ia6k4gC2JSVYVA5mrhugAz5xMAUAKLu5LP8PMwJJKpU72iDhJchTOGOhGUb03lF1u/tCmWMOApIzCvg8Ezr3x0KkB9qn1MV+R2h4U+0loPFiUpCmc+TiucLLwvoLYJSE1US1c3YORoGhaK90lZbrLeglnN9/vKH1mvlCg6SGp18RHlNispUoBCHUWYq+I5RZUXAQAFzgg5t+pZ4FUBS7aLpMv6UnNQhXe3aVIQS4ZvHwit2u4mBULUCdgAfCiukKp92igmlRILtVg7CoYtnzg0Z40J71tq58wliQHYct+pgaxSCVJHOr8iIt9iuhDfw3U+ufkRQwJb+zSwrEmhVXkeuxNIa0RfE/S3WS6yEj2a2IdaTqXZvQQVZpHt5YXhGKWalLh3OF9nBpXSFV13sUYULHElQFKMEqyIzG1douF0ISlMw0/iYS3g6i3UCJl26Vh9w2PAConWumej/AHpFlkKcbkZdIT2ABSCXcOz9BVoa2RYIDZbxSJw8zu2FJiURwI2DFDlZ1GxGhGwYwBPeKSkYgaa/X7brHdjvAEMo+On6R3KtAUMJ2rFbvyWqzKS1Uq7p2bMHc5eEI8HZCPb7X6PbeDLGMLATqDl9YFNplWtCpS0nKhyL6KSNIDu22C0S1SVKckOkncMRnCeyzzLWCCQUmvga/CF7FFx62jqwXiZExUhZOOWeGjONDs0OLvvMTJi5SvfSSPCh9CIB7Y2dM+XLWkhMwVQvmM0HcRWrpvoulbcclTLTq1QoeIgeFevZXsstwWzDJTKV35JMo/2ZeaWMMLVJROQULDg+h0I9YqXbG2mzTUWpDmVNZM1tCKy5n/qYbXPeompC0kEGC2LV5QotNg9mkyrRKUakomIBUk9KFjyO8Ib7uxcjjU6pbYXCS7nLEGoeerR6jNms3P4QB+8pchQzGWYI+94FjqbaPK5NqJ9mtMsjUMKIdyCS3ePPSEt8SsKmz+GZ4a1fKnOPXb3ugLWJkpaZawGY91QbKmXkQ3KKbf3Yq0rCpmGUCB3ZaiX51Ttp5QUxZZRQv3ihSAKnV89MjpHDEtxDoH+EET7GtBZiSNgSfGlPKBFKP4Xbl8YdEHgISgg/hfJ6P15dYIWcKCVEElylsho4G7hoCTZ3NdM/DntEqQVEPkKACp6BI6k+MAybOpacRc1qKmvhzhtYBVRVmadTo584jkXYSwUMLhwlw9dVHSHCbvEuXil1VkS9QaabQLLwhRFfctKsBQXYYVa5aRxLkBq7QNjSEniwqKm4shq/R46mWxUsATUEPkoVSfEQB7Rk+Qnb0z+kQWayhUxWIcEsYlNrqB6ROhPtah2cjZzy3bWGKbKyFtmopHlp8IFg63ky4JalzsbVUlxSgfLoAPukOzYEJGJRJz/uNM+VRSJbOEykrJHdIQkbho6kkKnpSqgGE7u5cjzHrCvJRKjufY6nCAGpn6q58o5u7sstagFFABFMLlRevEDTV6nrtDmbYnUWDl9cg7uevSGFjSZYIJKyxDgMA+mZ0gglICsHZ9aPagJyCVytHw1KabZQdauz2McSGBIY6iubjwg+zzl40kBkpBBJYUyJ9B6Q3KBNlkKyPLxgpHPLllEpt4di/arUQrDNl5KbMFNHyfaFl3m0SVJTODkEh2oAG1HI8h1j02TKoHqQGJ1Lbwsv3s6m0YSCQtORGxzEM4ix+ozUju67CEyQnqWPpEllUUnCQc35F/pk0CSbd7JKQvICpOYYa/e0N7POStIIyOXxgojO03ZuXPGUTCBFyCFOGYs++fwglA84Yk0tHYjoRyI3BEZXVz2Gba7UGvlygKbeSJoMqdkrI6pOiusQ2y0VbQ59BkPGF14yCoYkd4ZddvGIWemoIFBXZp/s1GoqlQyINQQ8G37VaZoFJgLjZYYKHwPiYDt0z95somJ/mSeIZPhB/iSvDPwgm7ZgtFnKNSPaIb8SQHA6h4A97f8AZkpZmSVy/eDrl/mSKjxqIp14TyFCejMBpg3FWVlmIe2W0kEEUOf6+uUVy+J/s5ymolTqHjGWR6osd02mXbLMqzTC4Ulgf6dC+6TFU7IXsbFal2ScWZTAnJx8lBj1gOyXn+6TkrT/ACif9L5gtodIP/aPYBNlyrbLzJwqIO3dPhD1ojL5R6b+8hQ3+6REpLhiHEeYdm+26gEomHkFHwYK26xekX6huI4Tz+rQtUPGmsAd6Sp0tzJrXI6fWBrP2gtaaKlIUHNXKTn4wdab6Q1FA9C/lCa120qyy+8oBSrHEq9Jy3PsQ35w56MnKI7dcUuaMSpYBOoLHxIZ4NuyUcKQzOAWb6xLei8KKBowH8FMnSJMhWFEpJLVKuL4xEucW4leA4U8nAAyELu0i1KKyksRkKjrAV1TiSxJL1S+47yG3aoh0hXJJ0attveYAn3XfnoY1KvOZL7qqDhb1S9a7QHPqrf5+fKMWlxzZvEVEGiHZ3YRMvhE0cctlbpPoQaRxYreTwA4kmjEtQVLgvkHrCyV39GNfMQVcrInYjkEv4mgrBqhVNtot9msYSkABgz/AH4edIYyRwO1QaPmSTTq30iOySCtKSzlVQNK6kbUhoi7QkejtQAipPjXziTO1eEQl4kpzLn/AI5k0rr5wws134pmNnZ250AfpBdmu/FgRoEhzTJ6+cOJVlOZICQKN955RkK5JGWJAaor1p+hgkWlIo3r9YgQgGhflSkS+yA1HUp/SGogydacQoB0zckEgbDLaHcpHCxo4D9eUV6RML0ydyo5OKN8YdoVjQ6Sx0flyhkQ5UT2ZVK0OsTJELRaSDh109YNlzoeyEogN6WRwSAOdHoaGObKvBgSkcJBozNh05QyWAQxhP8AvaZc7Ao97LYUzhfCkG5RoaBT1jiesgOXAcNhrq1Y4nS1M6Q5pq1OUaxiWjCohJOWIuaHOmcMJS0SSprZ05CviaekTCa4cMobwgvu9lSZExaJrrwkoTgJBLbJED3D20lzJQOJPPRjqG0rA7DfpNq0K56mrqWf6R2FU+/v78YItcrT7zhcFMfrWIs9FO0CoPsJxUGwzC52C2z6KCfPrEF2TDJnrQksEqxo/KokgNyqPCGVolYhXX78/vaEs+YykKPeQcCtOFQb4h41hpMnvdHs5ysPdVxp6Kct5uITXtdZtC5aEkAqLOaABnL+Rh7fSXQg6pKhnoS4+cJLwlFcs4CUqTUMWfOhIOrxg+xJv/i1jRLMuYZs0kVUDhA6CvrAF9plpsqbNJChLQcTqOJRUdSdMtIGsvaMKOBTomZFJ16HURudMfP7/WDkVKL8KXPlYOIZajY6wxsV54mSVONP1ia32RgTVi33/mK9YbAqatk6ZnYPFDlzCWC2qWaUY8swYa2S+BQTQx/Ecj1bKEybFNQzYSAPed/PeJEy5yhkgDJnc/AQtHQm0elXZeCJxdKgQAHAOX3vA991TzIpHntklTpU0LSvCsZBsIUOozBbJUW2XfSVoZUspmNlmDTMHXpCsaNtlWveVozvQjk9esAWeQ5LGuYP9Sahm3DCHF4WUsSzkVI94HQgwqsaqkZvUdUnIeENEWSyBTQDMJGtR5YvmR4CJJsnhfZj5U+DRu0n+ISMqK8Hf5mDpMhxyZutCPkILJpWxTYLnVOtCZaaVU6tkpqSfA+sXi77isykmWiUDstQClEjIl8ughd2bsRONQzmCXLfYZqPoIsMhUrFglJUcKmUsKapOQDF/hCt2UhBJWRXXJUElKnxVClcgwptSgixJluEgg7saluZjSLIlMwFqKqNnhlLkM+5Ofy+cKM2ZIltkKmpOXQPq0TJQT4fbxuWBBKECGRJsHwmOGb/ABnBjCIZgaCL2JJKMXfLJGkMpdtAoGYfdISi0Ec+RiWVNcjhbxf4wbElCxzMQCXB0rzMQAlKwNPrGSlgZkBhlT5ZRuZO4cTVYUPM0EElVYC0zM+sIe0EpMyYhJUymLf1VyI28Whku1hKHOo+Iip3t2gUlRwmUnCkcSzXegGQgPwfig+1j+y3iEMklR0cFwOp+gjhM9QVVKA+pOLxfYxUEX3iqpa1DTCkgH+4gvDiwW9JIwgf3EeZELZZ8aRvtGkzOIlJSkFIKeEYi1N1EwpuC6UqEwKklZSrNboNa91OWuZPhFwTdSZgKp6hhLPLo2pAOxrpWGdnmAJGBKUJAAGKhYctoPUR83VUkJbfZ26ff0hHakYSxqM4svthMHX9AYT3lZCQRkdOrD6wsinG9MAxNXTr8YWXpJcE7jCeX4T4GCZVpALHMfH7+EbtUkFLjX7ptlCl6oDnTsckHUhJ6EPAUhfSuXi31jdhn/winVKiIjTmMvpBGQjvu6krJGR7yVDQ/ekQXNawQUTBxooX9G5GHV5S3SCKEfo8VS/h3ZiCy00caiHWSM/tfYY3ypUwBIfiLBvdejmJrou1MoYU7uonMsPmWpAXZ2xzJn8VdHonxzVFlkSUipGTqyOSaAQGNFdvuIRZi+57r5ZuSYnk2UZsHYgcxq7ZO0SqDGuYAH9yny8I2CMk6nC+wTmfSFKG7DYgrKo/Aoa7PmN4M/dE1DO2aT3knQg7RDZpwcGjksPyjMmDbQoKAUHBFHGY8NRAAJb0swCXdx7qhmk/1Dzio2cYZigc3fyor0i4W+aSTkFEad1Y35FnimT2TOU2ih5KDN4Q8SXJojWr+Irx+D+UN05Pt68QPzhCVvN8vgzw2E2gy5+KQaeUMycH6WXsjNAExGa0qxAHUPhPxENv/wCAqXaJARj9ktSivDkOEqzFQCYptkvFVnmompGIpKnG6cAcHbcHePTLi7RWe1AGQsn8SSCCkkOytH6QjRRz0GewyDZZQXKk5RLLk1idMuDRJzBjZo6NNYknpIFCx8/jCa13nOSWSmXN3TiMtfg7g+LdYJv3DQzKRpSqRUZfbazleBSl2eYCxROThryUHQfOLBZLWSM3B1G0AKjsIIjEpzjPac4wzRBCTyJjaO8d2u2ABycIFSSWHNycqQsnXmlDknKPOe0HaGbeM32Ul0yUFiXbGfxFtBoN6xrFcCw3z2wM9YTKrLDhJyejEl8hyhZaEVTMWlxjClDC7JT7x5Qyuns8JEvGpNAGxTOBI6Ymcksw1LRbrHZ5CghK5aWOpJxBWh2MDZbsorCEdz38kqeUQRRmyfX5eUW2XbJExSVrlJxjJRSHHRWcVbtH2QXJJnyAVNVkh3OhWnJh+JIhLdfbhHtBLnjAoUcVT4nMHlB8JSUORWj1aVZJTBtC4ck1Otc4kEhH2f1iqSLelZdKnTyMTItB3z5wexB8D+QMTFILj7yPygtSxMTz/wA/No1aJNCPvVvlC5UxUtVMn+/hCHT6B3rY3dQzGfP7rANhtz8Cs/v1y84fTpgUlx96fI+cV687MysSaEZ84UtF4yL50oypyx7q+IfP4RHMLffpBF6rxISvUUfq2fpAS5r6mnOCOjJ6+A+Pwiv3TdBnrVMX/LSSw/Ex30DwzLzFmWKANiPXTxhwhASAgBhiw8mTt6wboRpSZyoBIYNwhm5qag3YRGGcp5hPgOJcTJlnvGvverJEcJkEUJqeH/VVZ+UAY0mYaHqvxVRAjQHujkgfFao7xVBOQJV4JACOlY4mOnwSEjXimZ/OMY2VCpHvcCOmpgiXaCajXhQNGFSTuIFtSmS6c+4nLxPrEdmtHEwLAMgHkKqMYBzb1BWoofEHQiKVesz+MrQ4QTs4evjFuvSaAHAYZJH4hqT61iiW20YpqlPoB97xSJz87pG5Ux1k7H5wfIn1Z9vQkP6wqQWD5Z/URLZpvFDUQjIfTjwvnRX/AB/WLh+yKSnDOVV8aQens0t8TFEVPdB/Kr4NF2/ZLPD2lP8AUg/7W+UI/Ct5PUpSIlBEDy5rCNKtEGybjZ1PGsIbysCVF9RkQSCPEZQReN9IQOJQEI518rWWQkt+IuB9TCSZfjgwWfdoWWmHHzUAafGHl0WUS0MAwAoBGrsskxSSaFqEfT9YYTJDJBD18G3gDyeitdoO0gkB2JOiU5mK1J7dEq/iBUo6CYGHLiFIe3pcMyfPKUS1TN2HCHahJoInun9k4WXtEwhA/wC3LU4z95RDAUyDwyjYs5qGyG6kTrclaJYS2EjHXCHBYjc55bRduyvYWRYUJYY5gDFavXCPdrDWx+zSMMlIZhVLYWFAH1YBqQQZjAnP7yH6w8Y0cfJyyn/BDelmRNlLRMSClSSCDtm5Pux5vZyqzqCFTFKkPwLVQA7VOIpbImH3antFhSsBOJgVAe7wvVvfqMyyRo8LpNxItEoLWRMmKHeJPUBJBZIHKEkzo4Y9FbLJYb2UBm45xDed22S08U6Qgr/GAyv9QYxTZF0W2ykiRN9ogGsqdVtWSrMQdI7YgHDaZMyQr8TFcumuNOXiIKZnx5tB8v8AZdYlnEmbPQdkzGb0f1jS/wBnxQWReE4J2LK9TDGw3lJmJCkTpZB1C0/WkSi1oc/xEf60/WCJUk/SQq3++79DAdqk6/en1hjMqPvX/ML7SrPn83+o8oVlIilasBfQ/pAV7zcKkHQloY2tDg7Qivma9nJ/AQfIsfjCbOhEd4pAkKauvlUD0EVm13gUppUlmD76ZQ1FuC5ZDuCPiC5eKrYLR7SYFKySCBXMsIdIWcqotF3S/ZoBNSVJKj1H6wZLmVfI4lfCJ7m7IWm0jGoeylEBsdFFtQMwMos0nsWlPvoLv7rn1MBpm/Uiity1CgpTD4MCqNTxR20/3TIs57HU4lp6gEFm67QLbOzkxNUALY8IGh/EoHM8t4FMK5IvZW2Ds+qUeCRiVTqI0qYGBU1cU0vsmiYJtd0zUYv4cxkggKwkupZGJVB1hfMSVKwAK41hAAFSmWKgDUkmMNZHMm8Ncwkf611ekL5cwJU2jM/IGumppFyk/s/nKRjmTEy1FWLCQVF2YYiKOBpWIrJ+y9WLFPnjCNJYdR/uVlVzkYZIm+SJTu0FtaWpR2OEPRKWauxJakUTGTnHvd6fstsk6WUibNQVMXxJWS2Tpw5dCIqiP2HrSo47TR6YJZJI3OIivR4dYOXkb5Hg81C6c6fSGV29n7RNAIQQnc/TOPVLo/ZVZpHEv2k1W54Q3ROUPUXShNEJIApv6mA38Bhxr1s8lT2UmM3Ec3ow01i2/s8uoyDNUffIGf4dX8Ys1ruczJS5aQUqUlgcm8TzaJLFcKpSEJCQGApiGgrCWzoSghoZnDCy97yKEUck5bQZ+6LZqJGhURrpEKrvVyUNCmvxEYVdU8lQ/wDjs6YPaoVhnEuHqk/0EHSH1zS58xLTrMZKhmcScBG6a4gOoh7Il4OR5t6DWJVzRXRiASz1fupGqqVNdoyNKb0K0XKsl8YQk1dBOItscvjDyVZWbEXbVRq+7fRMQ+1Y5FJOQHFMNA9dPBo7/eCKYgg7IGOb45t5QyRKUpMLKVasE/1cCW/L3lNzIEbVLKvdK6UK+CWNuH9IGCilTkJlk+8o45h8APnTaDEO2Rp780t1ZP8AiGIMyXKPvFwK5YUDoM1bVpyiW0r4SM3GTV6gGgHXxjuZMDPs1T5UGnWBVIYl2O4O26y+WyR4wWBZyILwulJDmrmr1BOw1mK590bQkF2zJRxSlYQGBSolgHyxCpV/SAQIudqAKXBLEBjTEQfdQNAYWKs5JACWUPd91AO+6jCNHXxzxkUWO8XIE1KpS1GgmEOrmDkfSHSbM+mcC22y4VAJlpmLABK1mgf8IALnm1IT2tF4FxLmS5e+FJJ/30H+mB4P74PplxyTUykPzSPi0aTdEn/65f8ApED3ZJtoYzVoUNTgAP8AtIEM/wB3mnIhvywSbdbO0ZeH0hdadY3GQGaHoHN7piq2n+TP/Kv5RkZCbOleMq11/wAvzgbsN/1Mj/zD4iMjIrohL2J9HzNYh2jIyCcqNLz8YXzu8PD5xkZAY0Q+V8hCyd/1cjpM/wCMZGQGOtjG05eIiBWsZGQRYgtxd9fj8YItveMZGRg/kDzdIlTmOh+EZGQBtGWfvmN2H+ZM6RkZDAZD/wB5PT6xl55eHzjIyFYV+4XyMv7YIlZyOioyMgIZhl3/AMyd+X6xz2Z7szqYyMhkTezu7v8AqVdPrB9rzR+f6RkZBEfpPP7w/N/6mALf/JP/AJB/zjIyCxIhM/8AmDoPhCVPcX+Y/ERuMhCsAmwfzz+QfKO7Z3z1HwjIyMPsKHyEF2fWMjIcgz//2Q=="/>
          <p:cNvSpPr>
            <a:spLocks noChangeAspect="1" noChangeArrowheads="1"/>
          </p:cNvSpPr>
          <p:nvPr/>
        </p:nvSpPr>
        <p:spPr bwMode="auto">
          <a:xfrm>
            <a:off x="155575" y="-808038"/>
            <a:ext cx="2714625" cy="16859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9" name="Picture 22" descr="Pila di sassi"/>
          <p:cNvPicPr>
            <a:picLocks noChangeAspect="1" noChangeArrowheads="1"/>
          </p:cNvPicPr>
          <p:nvPr/>
        </p:nvPicPr>
        <p:blipFill>
          <a:blip r:embed="rId3" cstate="print"/>
          <a:srcRect/>
          <a:stretch>
            <a:fillRect/>
          </a:stretch>
        </p:blipFill>
        <p:spPr bwMode="auto">
          <a:xfrm>
            <a:off x="2267744" y="1556792"/>
            <a:ext cx="4536504" cy="4536504"/>
          </a:xfrm>
          <a:prstGeom prst="rect">
            <a:avLst/>
          </a:prstGeom>
          <a:noFill/>
        </p:spPr>
      </p:pic>
      <p:sp>
        <p:nvSpPr>
          <p:cNvPr id="10" name="Text Box 9"/>
          <p:cNvSpPr txBox="1">
            <a:spLocks noChangeArrowheads="1"/>
          </p:cNvSpPr>
          <p:nvPr/>
        </p:nvSpPr>
        <p:spPr bwMode="auto">
          <a:xfrm>
            <a:off x="467544" y="5034662"/>
            <a:ext cx="1619796" cy="338554"/>
          </a:xfrm>
          <a:prstGeom prst="rect">
            <a:avLst/>
          </a:prstGeom>
          <a:noFill/>
          <a:ln w="9525" algn="ctr">
            <a:noFill/>
            <a:miter lim="800000"/>
            <a:headEnd/>
            <a:tailEnd/>
          </a:ln>
        </p:spPr>
        <p:txBody>
          <a:bodyPr wrap="square">
            <a:spAutoFit/>
          </a:bodyPr>
          <a:lstStyle/>
          <a:p>
            <a:pPr algn="just" eaLnBrk="0" hangingPunct="0">
              <a:spcBef>
                <a:spcPct val="50000"/>
              </a:spcBef>
            </a:pPr>
            <a:r>
              <a:rPr lang="it-IT" sz="1600" dirty="0" smtClean="0">
                <a:solidFill>
                  <a:srgbClr val="002060"/>
                </a:solidFill>
                <a:latin typeface="Tahoma" pitchFamily="34" charset="0"/>
                <a:cs typeface="Tahoma" pitchFamily="34" charset="0"/>
              </a:rPr>
              <a:t>Beni immobili</a:t>
            </a:r>
          </a:p>
        </p:txBody>
      </p:sp>
      <p:sp>
        <p:nvSpPr>
          <p:cNvPr id="11" name="Text Box 9"/>
          <p:cNvSpPr txBox="1">
            <a:spLocks noChangeArrowheads="1"/>
          </p:cNvSpPr>
          <p:nvPr/>
        </p:nvSpPr>
        <p:spPr bwMode="auto">
          <a:xfrm>
            <a:off x="467544" y="3140968"/>
            <a:ext cx="2664296" cy="338554"/>
          </a:xfrm>
          <a:prstGeom prst="rect">
            <a:avLst/>
          </a:prstGeom>
          <a:noFill/>
          <a:ln w="9525" algn="ctr">
            <a:noFill/>
            <a:miter lim="800000"/>
            <a:headEnd/>
            <a:tailEnd/>
          </a:ln>
        </p:spPr>
        <p:txBody>
          <a:bodyPr wrap="square">
            <a:spAutoFit/>
          </a:bodyPr>
          <a:lstStyle/>
          <a:p>
            <a:pPr algn="just" eaLnBrk="0" hangingPunct="0">
              <a:spcBef>
                <a:spcPct val="50000"/>
              </a:spcBef>
            </a:pPr>
            <a:r>
              <a:rPr lang="it-IT" sz="1600" dirty="0" smtClean="0">
                <a:solidFill>
                  <a:srgbClr val="002060"/>
                </a:solidFill>
                <a:latin typeface="Tahoma" pitchFamily="34" charset="0"/>
                <a:cs typeface="Tahoma" pitchFamily="34" charset="0"/>
              </a:rPr>
              <a:t>Beni mobili registrati</a:t>
            </a:r>
          </a:p>
        </p:txBody>
      </p:sp>
      <p:sp>
        <p:nvSpPr>
          <p:cNvPr id="12" name="Text Box 9"/>
          <p:cNvSpPr txBox="1">
            <a:spLocks noChangeArrowheads="1"/>
          </p:cNvSpPr>
          <p:nvPr/>
        </p:nvSpPr>
        <p:spPr bwMode="auto">
          <a:xfrm>
            <a:off x="5580112" y="4653136"/>
            <a:ext cx="2664296" cy="338554"/>
          </a:xfrm>
          <a:prstGeom prst="rect">
            <a:avLst/>
          </a:prstGeom>
          <a:noFill/>
          <a:ln w="9525" algn="ctr">
            <a:noFill/>
            <a:miter lim="800000"/>
            <a:headEnd/>
            <a:tailEnd/>
          </a:ln>
        </p:spPr>
        <p:txBody>
          <a:bodyPr wrap="square">
            <a:spAutoFit/>
          </a:bodyPr>
          <a:lstStyle/>
          <a:p>
            <a:pPr algn="just" eaLnBrk="0" hangingPunct="0">
              <a:spcBef>
                <a:spcPct val="50000"/>
              </a:spcBef>
            </a:pPr>
            <a:r>
              <a:rPr lang="it-IT" sz="1600" dirty="0" smtClean="0">
                <a:solidFill>
                  <a:srgbClr val="002060"/>
                </a:solidFill>
                <a:latin typeface="Tahoma" pitchFamily="34" charset="0"/>
                <a:cs typeface="Tahoma" pitchFamily="34" charset="0"/>
              </a:rPr>
              <a:t>Investimenti finanziari</a:t>
            </a:r>
          </a:p>
        </p:txBody>
      </p:sp>
      <p:sp>
        <p:nvSpPr>
          <p:cNvPr id="13" name="Text Box 9"/>
          <p:cNvSpPr txBox="1">
            <a:spLocks noChangeArrowheads="1"/>
          </p:cNvSpPr>
          <p:nvPr/>
        </p:nvSpPr>
        <p:spPr bwMode="auto">
          <a:xfrm>
            <a:off x="432048" y="4221088"/>
            <a:ext cx="3491880" cy="338554"/>
          </a:xfrm>
          <a:prstGeom prst="rect">
            <a:avLst/>
          </a:prstGeom>
          <a:noFill/>
          <a:ln w="9525" algn="ctr">
            <a:noFill/>
            <a:miter lim="800000"/>
            <a:headEnd/>
            <a:tailEnd/>
          </a:ln>
        </p:spPr>
        <p:txBody>
          <a:bodyPr wrap="square">
            <a:spAutoFit/>
          </a:bodyPr>
          <a:lstStyle/>
          <a:p>
            <a:pPr algn="just" eaLnBrk="0" hangingPunct="0">
              <a:spcBef>
                <a:spcPct val="50000"/>
              </a:spcBef>
            </a:pPr>
            <a:r>
              <a:rPr lang="it-IT" sz="1600" dirty="0" smtClean="0">
                <a:solidFill>
                  <a:srgbClr val="002060"/>
                </a:solidFill>
                <a:latin typeface="Tahoma" pitchFamily="34" charset="0"/>
                <a:cs typeface="Tahoma" pitchFamily="34" charset="0"/>
              </a:rPr>
              <a:t>Partecipazioni societarie</a:t>
            </a:r>
          </a:p>
        </p:txBody>
      </p:sp>
      <p:sp>
        <p:nvSpPr>
          <p:cNvPr id="14" name="Text Box 9"/>
          <p:cNvSpPr txBox="1">
            <a:spLocks noChangeArrowheads="1"/>
          </p:cNvSpPr>
          <p:nvPr/>
        </p:nvSpPr>
        <p:spPr bwMode="auto">
          <a:xfrm>
            <a:off x="5580112" y="3450486"/>
            <a:ext cx="3563888" cy="338554"/>
          </a:xfrm>
          <a:prstGeom prst="rect">
            <a:avLst/>
          </a:prstGeom>
          <a:noFill/>
          <a:ln w="9525" algn="ctr">
            <a:noFill/>
            <a:miter lim="800000"/>
            <a:headEnd/>
            <a:tailEnd/>
          </a:ln>
        </p:spPr>
        <p:txBody>
          <a:bodyPr wrap="square">
            <a:spAutoFit/>
          </a:bodyPr>
          <a:lstStyle/>
          <a:p>
            <a:pPr algn="just" eaLnBrk="0" hangingPunct="0">
              <a:spcBef>
                <a:spcPct val="50000"/>
              </a:spcBef>
            </a:pPr>
            <a:r>
              <a:rPr lang="it-IT" sz="1600" dirty="0" smtClean="0">
                <a:solidFill>
                  <a:srgbClr val="002060"/>
                </a:solidFill>
                <a:latin typeface="Tahoma" pitchFamily="34" charset="0"/>
                <a:cs typeface="Tahoma" pitchFamily="34" charset="0"/>
              </a:rPr>
              <a:t>Altri beni mobili non  registrati</a:t>
            </a:r>
          </a:p>
        </p:txBody>
      </p:sp>
      <p:sp>
        <p:nvSpPr>
          <p:cNvPr id="15" name="Text Box 9"/>
          <p:cNvSpPr txBox="1">
            <a:spLocks noChangeArrowheads="1"/>
          </p:cNvSpPr>
          <p:nvPr/>
        </p:nvSpPr>
        <p:spPr bwMode="auto">
          <a:xfrm>
            <a:off x="5616624" y="2780928"/>
            <a:ext cx="3491880" cy="338554"/>
          </a:xfrm>
          <a:prstGeom prst="rect">
            <a:avLst/>
          </a:prstGeom>
          <a:noFill/>
          <a:ln w="9525" algn="ctr">
            <a:noFill/>
            <a:miter lim="800000"/>
            <a:headEnd/>
            <a:tailEnd/>
          </a:ln>
        </p:spPr>
        <p:txBody>
          <a:bodyPr wrap="square">
            <a:spAutoFit/>
          </a:bodyPr>
          <a:lstStyle/>
          <a:p>
            <a:pPr algn="just" eaLnBrk="0" hangingPunct="0">
              <a:spcBef>
                <a:spcPct val="50000"/>
              </a:spcBef>
            </a:pPr>
            <a:r>
              <a:rPr lang="it-IT" sz="1600" dirty="0" smtClean="0">
                <a:solidFill>
                  <a:srgbClr val="002060"/>
                </a:solidFill>
                <a:latin typeface="Tahoma" pitchFamily="34" charset="0"/>
                <a:cs typeface="Tahoma" pitchFamily="34" charset="0"/>
              </a:rPr>
              <a:t>Valori intangibili</a:t>
            </a:r>
          </a:p>
        </p:txBody>
      </p:sp>
      <p:cxnSp>
        <p:nvCxnSpPr>
          <p:cNvPr id="17" name="Connettore 1 16"/>
          <p:cNvCxnSpPr>
            <a:stCxn id="10" idx="3"/>
          </p:cNvCxnSpPr>
          <p:nvPr/>
        </p:nvCxnSpPr>
        <p:spPr bwMode="auto">
          <a:xfrm flipV="1">
            <a:off x="2087340" y="5157192"/>
            <a:ext cx="1188516" cy="46747"/>
          </a:xfrm>
          <a:prstGeom prst="line">
            <a:avLst/>
          </a:prstGeom>
          <a:solidFill>
            <a:schemeClr val="bg1"/>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p:spPr>
      </p:cxnSp>
      <p:cxnSp>
        <p:nvCxnSpPr>
          <p:cNvPr id="20" name="Connettore 1 19"/>
          <p:cNvCxnSpPr/>
          <p:nvPr/>
        </p:nvCxnSpPr>
        <p:spPr bwMode="auto">
          <a:xfrm>
            <a:off x="3059832" y="4437112"/>
            <a:ext cx="576064" cy="216024"/>
          </a:xfrm>
          <a:prstGeom prst="line">
            <a:avLst/>
          </a:prstGeom>
          <a:solidFill>
            <a:schemeClr val="bg1"/>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p:spPr>
      </p:cxnSp>
      <p:cxnSp>
        <p:nvCxnSpPr>
          <p:cNvPr id="25" name="Connettore 1 24"/>
          <p:cNvCxnSpPr/>
          <p:nvPr/>
        </p:nvCxnSpPr>
        <p:spPr bwMode="auto">
          <a:xfrm>
            <a:off x="2699792" y="3429000"/>
            <a:ext cx="1008112" cy="360040"/>
          </a:xfrm>
          <a:prstGeom prst="line">
            <a:avLst/>
          </a:prstGeom>
          <a:solidFill>
            <a:schemeClr val="bg1"/>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p:spPr>
      </p:cxnSp>
      <p:cxnSp>
        <p:nvCxnSpPr>
          <p:cNvPr id="31" name="Connettore 1 30"/>
          <p:cNvCxnSpPr>
            <a:stCxn id="12" idx="1"/>
          </p:cNvCxnSpPr>
          <p:nvPr/>
        </p:nvCxnSpPr>
        <p:spPr bwMode="auto">
          <a:xfrm flipH="1" flipV="1">
            <a:off x="4499992" y="4437112"/>
            <a:ext cx="1080120" cy="385301"/>
          </a:xfrm>
          <a:prstGeom prst="line">
            <a:avLst/>
          </a:prstGeom>
          <a:solidFill>
            <a:schemeClr val="bg1"/>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p:spPr>
      </p:cxnSp>
      <p:cxnSp>
        <p:nvCxnSpPr>
          <p:cNvPr id="33" name="Connettore 1 32"/>
          <p:cNvCxnSpPr>
            <a:stCxn id="14" idx="1"/>
          </p:cNvCxnSpPr>
          <p:nvPr/>
        </p:nvCxnSpPr>
        <p:spPr bwMode="auto">
          <a:xfrm flipH="1" flipV="1">
            <a:off x="4211960" y="3212976"/>
            <a:ext cx="1368152" cy="406787"/>
          </a:xfrm>
          <a:prstGeom prst="line">
            <a:avLst/>
          </a:prstGeom>
          <a:solidFill>
            <a:schemeClr val="bg1"/>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p:spPr>
      </p:cxnSp>
      <p:cxnSp>
        <p:nvCxnSpPr>
          <p:cNvPr id="36" name="Connettore 1 35"/>
          <p:cNvCxnSpPr>
            <a:stCxn id="15" idx="1"/>
          </p:cNvCxnSpPr>
          <p:nvPr/>
        </p:nvCxnSpPr>
        <p:spPr bwMode="auto">
          <a:xfrm flipH="1">
            <a:off x="4427984" y="2950205"/>
            <a:ext cx="1188640" cy="46747"/>
          </a:xfrm>
          <a:prstGeom prst="line">
            <a:avLst/>
          </a:prstGeom>
          <a:solidFill>
            <a:schemeClr val="bg1"/>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p:spPr>
      </p:cxnSp>
      <p:sp>
        <p:nvSpPr>
          <p:cNvPr id="23" name="Text Box 3"/>
          <p:cNvSpPr txBox="1">
            <a:spLocks noChangeArrowheads="1"/>
          </p:cNvSpPr>
          <p:nvPr/>
        </p:nvSpPr>
        <p:spPr bwMode="auto">
          <a:xfrm>
            <a:off x="209211" y="404664"/>
            <a:ext cx="4185761" cy="400110"/>
          </a:xfrm>
          <a:prstGeom prst="rect">
            <a:avLst/>
          </a:prstGeom>
          <a:noFill/>
          <a:ln w="9525">
            <a:noFill/>
            <a:miter lim="800000"/>
            <a:headEnd/>
            <a:tailEnd/>
          </a:ln>
          <a:effectLst/>
        </p:spPr>
        <p:txBody>
          <a:bodyPr wrap="none">
            <a:spAutoFit/>
          </a:bodyPr>
          <a:lstStyle/>
          <a:p>
            <a:r>
              <a:rPr lang="it-IT" sz="2000" i="0" dirty="0" smtClean="0">
                <a:solidFill>
                  <a:srgbClr val="002060"/>
                </a:solidFill>
                <a:latin typeface="Tahoma" pitchFamily="34" charset="0"/>
              </a:rPr>
              <a:t>UD1_Le strategie di protezione</a:t>
            </a:r>
            <a:endParaRPr lang="it-IT" sz="2000" i="0" dirty="0">
              <a:solidFill>
                <a:srgbClr val="002060"/>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
          <p:cNvSpPr>
            <a:spLocks noChangeArrowheads="1"/>
          </p:cNvSpPr>
          <p:nvPr/>
        </p:nvSpPr>
        <p:spPr bwMode="auto">
          <a:xfrm>
            <a:off x="107504" y="908720"/>
            <a:ext cx="8802383" cy="369332"/>
          </a:xfrm>
          <a:prstGeom prst="rect">
            <a:avLst/>
          </a:prstGeom>
          <a:noFill/>
          <a:ln w="9525" algn="ctr">
            <a:noFill/>
            <a:miter lim="800000"/>
            <a:headEnd/>
            <a:tailEnd/>
          </a:ln>
        </p:spPr>
        <p:txBody>
          <a:bodyPr wrap="square">
            <a:spAutoFit/>
          </a:bodyPr>
          <a:lstStyle/>
          <a:p>
            <a:pPr eaLnBrk="0" hangingPunct="0"/>
            <a:r>
              <a:rPr lang="it-IT" sz="1800" dirty="0" smtClean="0">
                <a:solidFill>
                  <a:srgbClr val="002060"/>
                </a:solidFill>
                <a:latin typeface="Tahoma" pitchFamily="34" charset="0"/>
                <a:ea typeface="Tahoma" pitchFamily="34" charset="0"/>
                <a:cs typeface="Tahoma" pitchFamily="34" charset="0"/>
              </a:rPr>
              <a:t>Le caratteristiche della polizza di protezione patrimoniale</a:t>
            </a:r>
            <a:endParaRPr lang="it-IT" sz="1800" dirty="0">
              <a:solidFill>
                <a:srgbClr val="002060"/>
              </a:solidFill>
              <a:latin typeface="Tahoma" pitchFamily="34" charset="0"/>
              <a:ea typeface="Tahoma" pitchFamily="34" charset="0"/>
              <a:cs typeface="Tahoma" pitchFamily="34" charset="0"/>
            </a:endParaRPr>
          </a:p>
        </p:txBody>
      </p:sp>
      <p:sp>
        <p:nvSpPr>
          <p:cNvPr id="17" name="Text Box 3"/>
          <p:cNvSpPr txBox="1">
            <a:spLocks noChangeArrowheads="1"/>
          </p:cNvSpPr>
          <p:nvPr/>
        </p:nvSpPr>
        <p:spPr bwMode="auto">
          <a:xfrm>
            <a:off x="209211" y="375802"/>
            <a:ext cx="5925020" cy="400110"/>
          </a:xfrm>
          <a:prstGeom prst="rect">
            <a:avLst/>
          </a:prstGeom>
          <a:noFill/>
          <a:ln w="9525">
            <a:noFill/>
            <a:miter lim="800000"/>
            <a:headEnd/>
            <a:tailEnd/>
          </a:ln>
          <a:effectLst/>
        </p:spPr>
        <p:txBody>
          <a:bodyPr wrap="none">
            <a:spAutoFit/>
          </a:bodyPr>
          <a:lstStyle/>
          <a:p>
            <a:r>
              <a:rPr lang="it-IT" sz="2000" i="0" dirty="0" smtClean="0">
                <a:solidFill>
                  <a:srgbClr val="002060"/>
                </a:solidFill>
                <a:latin typeface="Tahoma" pitchFamily="34" charset="0"/>
              </a:rPr>
              <a:t>UD3_ I limiti delle </a:t>
            </a:r>
            <a:r>
              <a:rPr lang="it-IT" sz="2000" dirty="0" smtClean="0">
                <a:solidFill>
                  <a:srgbClr val="002060"/>
                </a:solidFill>
                <a:latin typeface="Tahoma" pitchFamily="34" charset="0"/>
              </a:rPr>
              <a:t>strategie di </a:t>
            </a:r>
            <a:r>
              <a:rPr lang="it-IT" sz="2000" i="0" dirty="0" smtClean="0">
                <a:solidFill>
                  <a:srgbClr val="002060"/>
                </a:solidFill>
                <a:latin typeface="Tahoma" pitchFamily="34" charset="0"/>
              </a:rPr>
              <a:t>segregazione </a:t>
            </a:r>
            <a:endParaRPr lang="it-IT" sz="2000" i="0" dirty="0">
              <a:solidFill>
                <a:srgbClr val="002060"/>
              </a:solidFill>
              <a:latin typeface="Tahoma" pitchFamily="34" charset="0"/>
            </a:endParaRPr>
          </a:p>
        </p:txBody>
      </p:sp>
      <p:sp>
        <p:nvSpPr>
          <p:cNvPr id="16" name="Rectangle 4"/>
          <p:cNvSpPr>
            <a:spLocks noChangeArrowheads="1"/>
          </p:cNvSpPr>
          <p:nvPr/>
        </p:nvSpPr>
        <p:spPr bwMode="auto">
          <a:xfrm>
            <a:off x="4017704" y="2420888"/>
            <a:ext cx="5148058" cy="369332"/>
          </a:xfrm>
          <a:prstGeom prst="rect">
            <a:avLst/>
          </a:prstGeom>
          <a:noFill/>
          <a:ln w="9525" algn="ctr">
            <a:noFill/>
            <a:miter lim="800000"/>
            <a:headEnd/>
            <a:tailEnd/>
          </a:ln>
        </p:spPr>
        <p:txBody>
          <a:bodyPr wrap="square" anchor="ctr">
            <a:spAutoFit/>
          </a:bodyPr>
          <a:lstStyle/>
          <a:p>
            <a:pPr indent="227013" algn="just">
              <a:buClr>
                <a:srgbClr val="FF6600"/>
              </a:buClr>
              <a:buFont typeface="Wingdings" pitchFamily="2" charset="2"/>
              <a:buChar char="§"/>
              <a:tabLst>
                <a:tab pos="228600" algn="l"/>
                <a:tab pos="800100" algn="l"/>
              </a:tabLst>
            </a:pPr>
            <a:r>
              <a:rPr lang="it-IT" sz="1800" b="1" dirty="0" smtClean="0">
                <a:solidFill>
                  <a:srgbClr val="002060"/>
                </a:solidFill>
                <a:latin typeface="Tahoma" pitchFamily="34" charset="0"/>
                <a:ea typeface="Tahoma" pitchFamily="34" charset="0"/>
                <a:cs typeface="Tahoma" pitchFamily="34" charset="0"/>
              </a:rPr>
              <a:t>Durata: vita intera</a:t>
            </a:r>
          </a:p>
        </p:txBody>
      </p:sp>
      <p:pic>
        <p:nvPicPr>
          <p:cNvPr id="18" name="Picture 2" descr="https://encrypted-tbn2.google.com/images?q=tbn:ANd9GcRhIZCTygDy3TmS-IvDTSzFWfGJ59BbeWSyemdo6lYt6fLg0xgEsA"/>
          <p:cNvPicPr>
            <a:picLocks noChangeAspect="1" noChangeArrowheads="1"/>
          </p:cNvPicPr>
          <p:nvPr/>
        </p:nvPicPr>
        <p:blipFill>
          <a:blip r:embed="rId3" cstate="print"/>
          <a:srcRect/>
          <a:stretch>
            <a:fillRect/>
          </a:stretch>
        </p:blipFill>
        <p:spPr bwMode="auto">
          <a:xfrm>
            <a:off x="395536" y="2420889"/>
            <a:ext cx="3546549" cy="2736304"/>
          </a:xfrm>
          <a:prstGeom prst="rect">
            <a:avLst/>
          </a:prstGeom>
          <a:noFill/>
        </p:spPr>
      </p:pic>
      <p:sp>
        <p:nvSpPr>
          <p:cNvPr id="19" name="Rectangle 4"/>
          <p:cNvSpPr>
            <a:spLocks noChangeArrowheads="1"/>
          </p:cNvSpPr>
          <p:nvPr/>
        </p:nvSpPr>
        <p:spPr bwMode="auto">
          <a:xfrm>
            <a:off x="3995936" y="2852936"/>
            <a:ext cx="5148058" cy="369332"/>
          </a:xfrm>
          <a:prstGeom prst="rect">
            <a:avLst/>
          </a:prstGeom>
          <a:noFill/>
          <a:ln w="9525" algn="ctr">
            <a:noFill/>
            <a:miter lim="800000"/>
            <a:headEnd/>
            <a:tailEnd/>
          </a:ln>
        </p:spPr>
        <p:txBody>
          <a:bodyPr wrap="square" anchor="ctr">
            <a:spAutoFit/>
          </a:bodyPr>
          <a:lstStyle/>
          <a:p>
            <a:pPr indent="227013" algn="just">
              <a:buClr>
                <a:srgbClr val="FF6600"/>
              </a:buClr>
              <a:buFont typeface="Wingdings" pitchFamily="2" charset="2"/>
              <a:buChar char="§"/>
              <a:tabLst>
                <a:tab pos="228600" algn="l"/>
                <a:tab pos="800100" algn="l"/>
              </a:tabLst>
            </a:pPr>
            <a:r>
              <a:rPr lang="it-IT" sz="1800" b="1" dirty="0" smtClean="0">
                <a:solidFill>
                  <a:srgbClr val="002060"/>
                </a:solidFill>
                <a:latin typeface="Tahoma" pitchFamily="34" charset="0"/>
                <a:ea typeface="Tahoma" pitchFamily="34" charset="0"/>
                <a:cs typeface="Tahoma" pitchFamily="34" charset="0"/>
              </a:rPr>
              <a:t>Premio: Unico o Periodico</a:t>
            </a:r>
          </a:p>
        </p:txBody>
      </p:sp>
      <p:sp>
        <p:nvSpPr>
          <p:cNvPr id="20" name="Rectangle 4"/>
          <p:cNvSpPr>
            <a:spLocks noChangeArrowheads="1"/>
          </p:cNvSpPr>
          <p:nvPr/>
        </p:nvSpPr>
        <p:spPr bwMode="auto">
          <a:xfrm>
            <a:off x="4003196" y="4293096"/>
            <a:ext cx="5148058" cy="369332"/>
          </a:xfrm>
          <a:prstGeom prst="rect">
            <a:avLst/>
          </a:prstGeom>
          <a:noFill/>
          <a:ln w="9525" algn="ctr">
            <a:noFill/>
            <a:miter lim="800000"/>
            <a:headEnd/>
            <a:tailEnd/>
          </a:ln>
        </p:spPr>
        <p:txBody>
          <a:bodyPr wrap="square" anchor="ctr">
            <a:spAutoFit/>
          </a:bodyPr>
          <a:lstStyle/>
          <a:p>
            <a:pPr indent="227013" algn="just">
              <a:buClr>
                <a:srgbClr val="FF6600"/>
              </a:buClr>
              <a:buFont typeface="Wingdings" pitchFamily="2" charset="2"/>
              <a:buChar char="§"/>
              <a:tabLst>
                <a:tab pos="228600" algn="l"/>
                <a:tab pos="800100" algn="l"/>
              </a:tabLst>
            </a:pPr>
            <a:r>
              <a:rPr lang="it-IT" sz="1800" b="1" dirty="0" smtClean="0">
                <a:solidFill>
                  <a:srgbClr val="002060"/>
                </a:solidFill>
                <a:latin typeface="Tahoma" pitchFamily="34" charset="0"/>
                <a:ea typeface="Tahoma" pitchFamily="34" charset="0"/>
                <a:cs typeface="Tahoma" pitchFamily="34" charset="0"/>
              </a:rPr>
              <a:t>Trasferimento del rischio: demografico</a:t>
            </a:r>
          </a:p>
        </p:txBody>
      </p:sp>
      <p:sp>
        <p:nvSpPr>
          <p:cNvPr id="21" name="Rectangle 4"/>
          <p:cNvSpPr>
            <a:spLocks noChangeArrowheads="1"/>
          </p:cNvSpPr>
          <p:nvPr/>
        </p:nvSpPr>
        <p:spPr bwMode="auto">
          <a:xfrm>
            <a:off x="3995942" y="3347700"/>
            <a:ext cx="5148058" cy="369332"/>
          </a:xfrm>
          <a:prstGeom prst="rect">
            <a:avLst/>
          </a:prstGeom>
          <a:noFill/>
          <a:ln w="9525" algn="ctr">
            <a:noFill/>
            <a:miter lim="800000"/>
            <a:headEnd/>
            <a:tailEnd/>
          </a:ln>
        </p:spPr>
        <p:txBody>
          <a:bodyPr wrap="square" anchor="ctr">
            <a:spAutoFit/>
          </a:bodyPr>
          <a:lstStyle/>
          <a:p>
            <a:pPr indent="227013" algn="just">
              <a:buClr>
                <a:srgbClr val="FF6600"/>
              </a:buClr>
              <a:buFont typeface="Wingdings" pitchFamily="2" charset="2"/>
              <a:buChar char="§"/>
              <a:tabLst>
                <a:tab pos="228600" algn="l"/>
                <a:tab pos="800100" algn="l"/>
              </a:tabLst>
            </a:pPr>
            <a:r>
              <a:rPr lang="it-IT" sz="1800" b="1" dirty="0" smtClean="0">
                <a:solidFill>
                  <a:srgbClr val="002060"/>
                </a:solidFill>
                <a:latin typeface="Tahoma" pitchFamily="34" charset="0"/>
                <a:ea typeface="Tahoma" pitchFamily="34" charset="0"/>
                <a:cs typeface="Tahoma" pitchFamily="34" charset="0"/>
              </a:rPr>
              <a:t>Tipologia: Tradizionale o </a:t>
            </a:r>
            <a:r>
              <a:rPr lang="it-IT" sz="1800" b="1" dirty="0" err="1" smtClean="0">
                <a:solidFill>
                  <a:srgbClr val="002060"/>
                </a:solidFill>
                <a:latin typeface="Tahoma" pitchFamily="34" charset="0"/>
                <a:ea typeface="Tahoma" pitchFamily="34" charset="0"/>
                <a:cs typeface="Tahoma" pitchFamily="34" charset="0"/>
              </a:rPr>
              <a:t>Unit</a:t>
            </a:r>
            <a:r>
              <a:rPr lang="it-IT" sz="1800" b="1" dirty="0" smtClean="0">
                <a:solidFill>
                  <a:srgbClr val="002060"/>
                </a:solidFill>
                <a:latin typeface="Tahoma" pitchFamily="34" charset="0"/>
                <a:ea typeface="Tahoma" pitchFamily="34" charset="0"/>
                <a:cs typeface="Tahoma" pitchFamily="34" charset="0"/>
              </a:rPr>
              <a:t> </a:t>
            </a:r>
            <a:r>
              <a:rPr lang="it-IT" sz="1800" b="1" dirty="0" err="1" smtClean="0">
                <a:solidFill>
                  <a:srgbClr val="002060"/>
                </a:solidFill>
                <a:latin typeface="Tahoma" pitchFamily="34" charset="0"/>
                <a:ea typeface="Tahoma" pitchFamily="34" charset="0"/>
                <a:cs typeface="Tahoma" pitchFamily="34" charset="0"/>
              </a:rPr>
              <a:t>Linked</a:t>
            </a:r>
            <a:endParaRPr lang="it-IT" sz="1800" b="1" dirty="0" smtClean="0">
              <a:solidFill>
                <a:srgbClr val="002060"/>
              </a:solidFill>
              <a:latin typeface="Tahoma" pitchFamily="34" charset="0"/>
              <a:ea typeface="Tahoma" pitchFamily="34" charset="0"/>
              <a:cs typeface="Tahoma" pitchFamily="34" charset="0"/>
            </a:endParaRPr>
          </a:p>
        </p:txBody>
      </p:sp>
      <p:sp>
        <p:nvSpPr>
          <p:cNvPr id="22" name="Rectangle 4"/>
          <p:cNvSpPr>
            <a:spLocks noChangeArrowheads="1"/>
          </p:cNvSpPr>
          <p:nvPr/>
        </p:nvSpPr>
        <p:spPr bwMode="auto">
          <a:xfrm>
            <a:off x="4003202" y="3789040"/>
            <a:ext cx="5148058" cy="369332"/>
          </a:xfrm>
          <a:prstGeom prst="rect">
            <a:avLst/>
          </a:prstGeom>
          <a:noFill/>
          <a:ln w="9525" algn="ctr">
            <a:noFill/>
            <a:miter lim="800000"/>
            <a:headEnd/>
            <a:tailEnd/>
          </a:ln>
        </p:spPr>
        <p:txBody>
          <a:bodyPr wrap="square" anchor="ctr">
            <a:spAutoFit/>
          </a:bodyPr>
          <a:lstStyle/>
          <a:p>
            <a:pPr indent="227013" algn="just">
              <a:buClr>
                <a:srgbClr val="FF6600"/>
              </a:buClr>
              <a:buFont typeface="Wingdings" pitchFamily="2" charset="2"/>
              <a:buChar char="§"/>
              <a:tabLst>
                <a:tab pos="228600" algn="l"/>
                <a:tab pos="800100" algn="l"/>
              </a:tabLst>
            </a:pPr>
            <a:r>
              <a:rPr lang="it-IT" sz="1800" b="1" dirty="0" smtClean="0">
                <a:solidFill>
                  <a:srgbClr val="002060"/>
                </a:solidFill>
                <a:latin typeface="Tahoma" pitchFamily="34" charset="0"/>
                <a:ea typeface="Tahoma" pitchFamily="34" charset="0"/>
                <a:cs typeface="Tahoma" pitchFamily="34" charset="0"/>
              </a:rPr>
              <a:t>Sottoscrizione: in </a:t>
            </a:r>
            <a:r>
              <a:rPr lang="it-IT" sz="1800" b="1" dirty="0" err="1" smtClean="0">
                <a:solidFill>
                  <a:srgbClr val="002060"/>
                </a:solidFill>
                <a:latin typeface="Tahoma" pitchFamily="34" charset="0"/>
                <a:ea typeface="Tahoma" pitchFamily="34" charset="0"/>
                <a:cs typeface="Tahoma" pitchFamily="34" charset="0"/>
              </a:rPr>
              <a:t>bonis</a:t>
            </a:r>
            <a:endParaRPr lang="it-IT" sz="1800" b="1" dirty="0" smtClean="0">
              <a:solidFill>
                <a:srgbClr val="002060"/>
              </a:solidFill>
              <a:latin typeface="Tahoma" pitchFamily="34" charset="0"/>
              <a:ea typeface="Tahoma" pitchFamily="34" charset="0"/>
              <a:cs typeface="Tahoma" pitchFamily="34" charset="0"/>
            </a:endParaRPr>
          </a:p>
        </p:txBody>
      </p:sp>
      <p:sp>
        <p:nvSpPr>
          <p:cNvPr id="23" name="Rectangle 4"/>
          <p:cNvSpPr>
            <a:spLocks noChangeArrowheads="1"/>
          </p:cNvSpPr>
          <p:nvPr/>
        </p:nvSpPr>
        <p:spPr bwMode="auto">
          <a:xfrm>
            <a:off x="4010456" y="4787860"/>
            <a:ext cx="5148058" cy="369332"/>
          </a:xfrm>
          <a:prstGeom prst="rect">
            <a:avLst/>
          </a:prstGeom>
          <a:noFill/>
          <a:ln w="9525" algn="ctr">
            <a:noFill/>
            <a:miter lim="800000"/>
            <a:headEnd/>
            <a:tailEnd/>
          </a:ln>
        </p:spPr>
        <p:txBody>
          <a:bodyPr wrap="square" anchor="ctr">
            <a:spAutoFit/>
          </a:bodyPr>
          <a:lstStyle/>
          <a:p>
            <a:pPr indent="227013" algn="just">
              <a:buClr>
                <a:srgbClr val="FF6600"/>
              </a:buClr>
              <a:buFont typeface="Wingdings" pitchFamily="2" charset="2"/>
              <a:buChar char="§"/>
              <a:tabLst>
                <a:tab pos="228600" algn="l"/>
                <a:tab pos="800100" algn="l"/>
              </a:tabLst>
            </a:pPr>
            <a:r>
              <a:rPr lang="it-IT" sz="1800" b="1" dirty="0" smtClean="0">
                <a:solidFill>
                  <a:srgbClr val="002060"/>
                </a:solidFill>
                <a:latin typeface="Tahoma" pitchFamily="34" charset="0"/>
                <a:ea typeface="Tahoma" pitchFamily="34" charset="0"/>
                <a:cs typeface="Tahoma" pitchFamily="34" charset="0"/>
              </a:rPr>
              <a:t>Opzioni: rendita o </a:t>
            </a:r>
            <a:r>
              <a:rPr lang="it-IT" sz="1800" b="1" dirty="0" err="1" smtClean="0">
                <a:solidFill>
                  <a:srgbClr val="002060"/>
                </a:solidFill>
                <a:latin typeface="Tahoma" pitchFamily="34" charset="0"/>
                <a:ea typeface="Tahoma" pitchFamily="34" charset="0"/>
                <a:cs typeface="Tahoma" pitchFamily="34" charset="0"/>
              </a:rPr>
              <a:t>decumulo</a:t>
            </a:r>
            <a:endParaRPr lang="it-IT" sz="1800" b="1" dirty="0" smtClean="0">
              <a:solidFill>
                <a:srgbClr val="002060"/>
              </a:solidFill>
              <a:latin typeface="Tahoma" pitchFamily="34" charset="0"/>
              <a:ea typeface="Tahoma" pitchFamily="34" charset="0"/>
              <a:cs typeface="Tahoma" pitchFamily="34" charset="0"/>
            </a:endParaRPr>
          </a:p>
        </p:txBody>
      </p:sp>
      <p:sp>
        <p:nvSpPr>
          <p:cNvPr id="24" name="Rectangle 4"/>
          <p:cNvSpPr>
            <a:spLocks noChangeArrowheads="1"/>
          </p:cNvSpPr>
          <p:nvPr/>
        </p:nvSpPr>
        <p:spPr bwMode="auto">
          <a:xfrm>
            <a:off x="179512" y="1556792"/>
            <a:ext cx="4104456" cy="369332"/>
          </a:xfrm>
          <a:prstGeom prst="rect">
            <a:avLst/>
          </a:prstGeom>
          <a:noFill/>
          <a:ln w="9525" algn="ctr">
            <a:noFill/>
            <a:miter lim="800000"/>
            <a:headEnd/>
            <a:tailEnd/>
          </a:ln>
        </p:spPr>
        <p:txBody>
          <a:bodyPr wrap="square" anchor="ctr">
            <a:spAutoFit/>
          </a:bodyPr>
          <a:lstStyle/>
          <a:p>
            <a:pPr indent="227013" algn="ctr">
              <a:buClr>
                <a:srgbClr val="EA0000"/>
              </a:buClr>
              <a:tabLst>
                <a:tab pos="228600" algn="l"/>
                <a:tab pos="800100" algn="l"/>
              </a:tabLst>
            </a:pPr>
            <a:r>
              <a:rPr lang="it-IT" sz="1800" b="1" dirty="0" smtClean="0">
                <a:solidFill>
                  <a:srgbClr val="002060"/>
                </a:solidFill>
                <a:latin typeface="Tahoma" pitchFamily="34" charset="0"/>
                <a:ea typeface="Tahoma" pitchFamily="34" charset="0"/>
                <a:cs typeface="Tahoma" pitchFamily="34" charset="0"/>
              </a:rPr>
              <a:t>CASSAFORTE A VITA INTERA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
          <p:cNvSpPr>
            <a:spLocks noChangeArrowheads="1"/>
          </p:cNvSpPr>
          <p:nvPr/>
        </p:nvSpPr>
        <p:spPr bwMode="auto">
          <a:xfrm>
            <a:off x="107504" y="908720"/>
            <a:ext cx="8802383" cy="369332"/>
          </a:xfrm>
          <a:prstGeom prst="rect">
            <a:avLst/>
          </a:prstGeom>
          <a:noFill/>
          <a:ln w="9525" algn="ctr">
            <a:noFill/>
            <a:miter lim="800000"/>
            <a:headEnd/>
            <a:tailEnd/>
          </a:ln>
        </p:spPr>
        <p:txBody>
          <a:bodyPr wrap="square">
            <a:spAutoFit/>
          </a:bodyPr>
          <a:lstStyle/>
          <a:p>
            <a:pPr eaLnBrk="0" hangingPunct="0"/>
            <a:r>
              <a:rPr lang="it-IT" sz="1800" dirty="0" smtClean="0">
                <a:solidFill>
                  <a:srgbClr val="002060"/>
                </a:solidFill>
                <a:latin typeface="Tahoma" pitchFamily="34" charset="0"/>
                <a:ea typeface="Tahoma" pitchFamily="34" charset="0"/>
                <a:cs typeface="Tahoma" pitchFamily="34" charset="0"/>
              </a:rPr>
              <a:t>Intangibilità della previdenza complementare</a:t>
            </a:r>
            <a:endParaRPr lang="it-IT" sz="1800" dirty="0">
              <a:solidFill>
                <a:srgbClr val="002060"/>
              </a:solidFill>
              <a:latin typeface="Tahoma" pitchFamily="34" charset="0"/>
              <a:ea typeface="Tahoma" pitchFamily="34" charset="0"/>
              <a:cs typeface="Tahoma" pitchFamily="34" charset="0"/>
            </a:endParaRPr>
          </a:p>
        </p:txBody>
      </p:sp>
      <p:sp>
        <p:nvSpPr>
          <p:cNvPr id="17" name="Text Box 3"/>
          <p:cNvSpPr txBox="1">
            <a:spLocks noChangeArrowheads="1"/>
          </p:cNvSpPr>
          <p:nvPr/>
        </p:nvSpPr>
        <p:spPr bwMode="auto">
          <a:xfrm>
            <a:off x="209211" y="375802"/>
            <a:ext cx="5925020" cy="400110"/>
          </a:xfrm>
          <a:prstGeom prst="rect">
            <a:avLst/>
          </a:prstGeom>
          <a:noFill/>
          <a:ln w="9525">
            <a:noFill/>
            <a:miter lim="800000"/>
            <a:headEnd/>
            <a:tailEnd/>
          </a:ln>
          <a:effectLst/>
        </p:spPr>
        <p:txBody>
          <a:bodyPr wrap="none">
            <a:spAutoFit/>
          </a:bodyPr>
          <a:lstStyle/>
          <a:p>
            <a:r>
              <a:rPr lang="it-IT" sz="2000" i="0" dirty="0" smtClean="0">
                <a:solidFill>
                  <a:srgbClr val="002060"/>
                </a:solidFill>
                <a:latin typeface="Tahoma" pitchFamily="34" charset="0"/>
              </a:rPr>
              <a:t>UD3_ I limiti delle </a:t>
            </a:r>
            <a:r>
              <a:rPr lang="it-IT" sz="2000" dirty="0" smtClean="0">
                <a:solidFill>
                  <a:srgbClr val="002060"/>
                </a:solidFill>
                <a:latin typeface="Tahoma" pitchFamily="34" charset="0"/>
              </a:rPr>
              <a:t>strategie di </a:t>
            </a:r>
            <a:r>
              <a:rPr lang="it-IT" sz="2000" i="0" dirty="0" smtClean="0">
                <a:solidFill>
                  <a:srgbClr val="002060"/>
                </a:solidFill>
                <a:latin typeface="Tahoma" pitchFamily="34" charset="0"/>
              </a:rPr>
              <a:t>segregazione </a:t>
            </a:r>
            <a:endParaRPr lang="it-IT" sz="2000" i="0" dirty="0">
              <a:solidFill>
                <a:srgbClr val="002060"/>
              </a:solidFill>
              <a:latin typeface="Tahoma" pitchFamily="34" charset="0"/>
            </a:endParaRPr>
          </a:p>
        </p:txBody>
      </p:sp>
      <p:sp>
        <p:nvSpPr>
          <p:cNvPr id="12" name="Text Box 8"/>
          <p:cNvSpPr txBox="1">
            <a:spLocks noChangeArrowheads="1"/>
          </p:cNvSpPr>
          <p:nvPr/>
        </p:nvSpPr>
        <p:spPr bwMode="auto">
          <a:xfrm>
            <a:off x="323528" y="5157192"/>
            <a:ext cx="7705725" cy="1123950"/>
          </a:xfrm>
          <a:prstGeom prst="rect">
            <a:avLst/>
          </a:prstGeom>
          <a:noFill/>
          <a:ln w="9525" algn="ctr">
            <a:noFill/>
            <a:miter lim="800000"/>
            <a:headEnd/>
            <a:tailEnd/>
          </a:ln>
          <a:effectLst/>
        </p:spPr>
        <p:txBody>
          <a:bodyPr anchor="ctr"/>
          <a:lstStyle/>
          <a:p>
            <a:pPr algn="just"/>
            <a:r>
              <a:rPr lang="it-IT" sz="1800" b="0" dirty="0" smtClean="0">
                <a:solidFill>
                  <a:srgbClr val="002060"/>
                </a:solidFill>
                <a:latin typeface="Tahoma" pitchFamily="34" charset="0"/>
                <a:ea typeface="Tahoma" pitchFamily="34" charset="0"/>
                <a:cs typeface="Tahoma" pitchFamily="34" charset="0"/>
              </a:rPr>
              <a:t>Le prestazioni pensionistiche integrative di rendita o capitale sono pignorabili nella misura di 1/5 fatto salvo il minimo necessario per le esigenze di vita (trattamento minimo di pensione). Si applica cioè la medesima disciplina delle prestazioni pubbliche (Inps/Inail)</a:t>
            </a:r>
            <a:endParaRPr lang="it-IT" sz="1800" b="0" dirty="0">
              <a:solidFill>
                <a:srgbClr val="002060"/>
              </a:solidFill>
              <a:latin typeface="Tahoma" pitchFamily="34" charset="0"/>
              <a:ea typeface="Tahoma" pitchFamily="34" charset="0"/>
              <a:cs typeface="Tahoma" pitchFamily="34" charset="0"/>
            </a:endParaRPr>
          </a:p>
        </p:txBody>
      </p:sp>
      <p:sp>
        <p:nvSpPr>
          <p:cNvPr id="13" name="Text Box 9"/>
          <p:cNvSpPr txBox="1">
            <a:spLocks noChangeArrowheads="1"/>
          </p:cNvSpPr>
          <p:nvPr/>
        </p:nvSpPr>
        <p:spPr bwMode="auto">
          <a:xfrm>
            <a:off x="3203848" y="4657745"/>
            <a:ext cx="2160315" cy="576263"/>
          </a:xfrm>
          <a:prstGeom prst="rect">
            <a:avLst/>
          </a:prstGeom>
          <a:noFill/>
          <a:ln w="9525" algn="ctr">
            <a:noFill/>
            <a:miter lim="800000"/>
            <a:headEnd/>
            <a:tailEnd/>
          </a:ln>
          <a:effectLst/>
        </p:spPr>
        <p:txBody>
          <a:bodyPr anchor="ctr"/>
          <a:lstStyle/>
          <a:p>
            <a:pPr algn="ctr"/>
            <a:r>
              <a:rPr lang="it-IT" sz="1800" b="1" dirty="0" smtClean="0">
                <a:solidFill>
                  <a:srgbClr val="002060"/>
                </a:solidFill>
                <a:latin typeface="Tahoma" pitchFamily="34" charset="0"/>
                <a:ea typeface="Tahoma" pitchFamily="34" charset="0"/>
                <a:cs typeface="Tahoma" pitchFamily="34" charset="0"/>
              </a:rPr>
              <a:t>Prestazioni </a:t>
            </a:r>
            <a:endParaRPr lang="it-IT" sz="1800" dirty="0">
              <a:solidFill>
                <a:srgbClr val="002060"/>
              </a:solidFill>
              <a:latin typeface="Tahoma" pitchFamily="34" charset="0"/>
              <a:ea typeface="Tahoma" pitchFamily="34" charset="0"/>
              <a:cs typeface="Tahoma" pitchFamily="34" charset="0"/>
            </a:endParaRPr>
          </a:p>
        </p:txBody>
      </p:sp>
      <p:sp>
        <p:nvSpPr>
          <p:cNvPr id="14" name="Text Box 10"/>
          <p:cNvSpPr txBox="1">
            <a:spLocks noChangeArrowheads="1"/>
          </p:cNvSpPr>
          <p:nvPr/>
        </p:nvSpPr>
        <p:spPr bwMode="auto">
          <a:xfrm>
            <a:off x="251520" y="1570050"/>
            <a:ext cx="4067498" cy="1150937"/>
          </a:xfrm>
          <a:prstGeom prst="rect">
            <a:avLst/>
          </a:prstGeom>
          <a:noFill/>
          <a:ln w="9525" algn="ctr">
            <a:noFill/>
            <a:miter lim="800000"/>
            <a:headEnd/>
            <a:tailEnd/>
          </a:ln>
          <a:effectLst/>
        </p:spPr>
        <p:txBody>
          <a:bodyPr anchor="ctr"/>
          <a:lstStyle/>
          <a:p>
            <a:pPr algn="just"/>
            <a:r>
              <a:rPr lang="it-IT" sz="1800" b="0" dirty="0" smtClean="0">
                <a:solidFill>
                  <a:srgbClr val="002060"/>
                </a:solidFill>
                <a:latin typeface="Tahoma" pitchFamily="34" charset="0"/>
                <a:ea typeface="Tahoma" pitchFamily="34" charset="0"/>
                <a:cs typeface="Tahoma" pitchFamily="34" charset="0"/>
              </a:rPr>
              <a:t>I versamenti alle forme di previdenza complementare sono </a:t>
            </a:r>
            <a:r>
              <a:rPr lang="it-IT" sz="1800" dirty="0" smtClean="0">
                <a:solidFill>
                  <a:srgbClr val="002060"/>
                </a:solidFill>
                <a:latin typeface="Tahoma" pitchFamily="34" charset="0"/>
                <a:ea typeface="Tahoma" pitchFamily="34" charset="0"/>
                <a:cs typeface="Tahoma" pitchFamily="34" charset="0"/>
              </a:rPr>
              <a:t>impignorabili ed insequestrabili </a:t>
            </a:r>
            <a:r>
              <a:rPr lang="it-IT" sz="1800" b="0" dirty="0" smtClean="0">
                <a:solidFill>
                  <a:srgbClr val="002060"/>
                </a:solidFill>
                <a:latin typeface="Tahoma" pitchFamily="34" charset="0"/>
                <a:ea typeface="Tahoma" pitchFamily="34" charset="0"/>
                <a:cs typeface="Tahoma" pitchFamily="34" charset="0"/>
              </a:rPr>
              <a:t>(DLgs 252/2005)</a:t>
            </a:r>
            <a:endParaRPr lang="it-IT" sz="1800" b="0" dirty="0">
              <a:solidFill>
                <a:srgbClr val="002060"/>
              </a:solidFill>
              <a:latin typeface="Tahoma" pitchFamily="34" charset="0"/>
              <a:ea typeface="Tahoma" pitchFamily="34" charset="0"/>
              <a:cs typeface="Tahoma" pitchFamily="34" charset="0"/>
            </a:endParaRPr>
          </a:p>
        </p:txBody>
      </p:sp>
      <p:sp>
        <p:nvSpPr>
          <p:cNvPr id="25" name="Text Box 11"/>
          <p:cNvSpPr txBox="1">
            <a:spLocks noChangeArrowheads="1"/>
          </p:cNvSpPr>
          <p:nvPr/>
        </p:nvSpPr>
        <p:spPr bwMode="auto">
          <a:xfrm>
            <a:off x="1259632" y="3500809"/>
            <a:ext cx="2016125" cy="576263"/>
          </a:xfrm>
          <a:prstGeom prst="rect">
            <a:avLst/>
          </a:prstGeom>
          <a:noFill/>
          <a:ln w="9525" algn="ctr">
            <a:noFill/>
            <a:miter lim="800000"/>
            <a:headEnd/>
            <a:tailEnd/>
          </a:ln>
          <a:effectLst/>
        </p:spPr>
        <p:txBody>
          <a:bodyPr anchor="ctr"/>
          <a:lstStyle/>
          <a:p>
            <a:pPr algn="just"/>
            <a:r>
              <a:rPr lang="it-IT" sz="1800" b="1" dirty="0" smtClean="0">
                <a:solidFill>
                  <a:srgbClr val="002060"/>
                </a:solidFill>
                <a:latin typeface="Tahoma" pitchFamily="34" charset="0"/>
                <a:ea typeface="Tahoma" pitchFamily="34" charset="0"/>
                <a:cs typeface="Tahoma" pitchFamily="34" charset="0"/>
              </a:rPr>
              <a:t>Contribuzione</a:t>
            </a:r>
            <a:endParaRPr lang="it-IT" sz="1800" dirty="0">
              <a:solidFill>
                <a:srgbClr val="002060"/>
              </a:solidFill>
              <a:latin typeface="Tahoma" pitchFamily="34" charset="0"/>
              <a:ea typeface="Tahoma" pitchFamily="34" charset="0"/>
              <a:cs typeface="Tahoma" pitchFamily="34" charset="0"/>
            </a:endParaRPr>
          </a:p>
        </p:txBody>
      </p:sp>
      <p:sp>
        <p:nvSpPr>
          <p:cNvPr id="26" name="Text Box 12"/>
          <p:cNvSpPr txBox="1">
            <a:spLocks noChangeArrowheads="1"/>
          </p:cNvSpPr>
          <p:nvPr/>
        </p:nvSpPr>
        <p:spPr bwMode="auto">
          <a:xfrm>
            <a:off x="4860032" y="1629866"/>
            <a:ext cx="3312492" cy="935038"/>
          </a:xfrm>
          <a:prstGeom prst="rect">
            <a:avLst/>
          </a:prstGeom>
          <a:noFill/>
          <a:ln w="9525" algn="ctr">
            <a:noFill/>
            <a:miter lim="800000"/>
            <a:headEnd/>
            <a:tailEnd/>
          </a:ln>
          <a:effectLst/>
        </p:spPr>
        <p:txBody>
          <a:bodyPr anchor="ctr"/>
          <a:lstStyle/>
          <a:p>
            <a:pPr algn="just"/>
            <a:r>
              <a:rPr lang="it-IT" sz="1800" b="0" dirty="0" smtClean="0">
                <a:solidFill>
                  <a:srgbClr val="002060"/>
                </a:solidFill>
                <a:latin typeface="Tahoma" pitchFamily="34" charset="0"/>
                <a:ea typeface="Tahoma" pitchFamily="34" charset="0"/>
                <a:cs typeface="Tahoma" pitchFamily="34" charset="0"/>
              </a:rPr>
              <a:t>Per </a:t>
            </a:r>
            <a:r>
              <a:rPr lang="it-IT" sz="1800" dirty="0" smtClean="0">
                <a:solidFill>
                  <a:srgbClr val="002060"/>
                </a:solidFill>
                <a:latin typeface="Tahoma" pitchFamily="34" charset="0"/>
                <a:ea typeface="Tahoma" pitchFamily="34" charset="0"/>
                <a:cs typeface="Tahoma" pitchFamily="34" charset="0"/>
              </a:rPr>
              <a:t>spese mediche</a:t>
            </a:r>
          </a:p>
          <a:p>
            <a:pPr algn="just"/>
            <a:r>
              <a:rPr lang="it-IT" sz="1800" b="0" dirty="0" smtClean="0">
                <a:solidFill>
                  <a:srgbClr val="002060"/>
                </a:solidFill>
                <a:latin typeface="Tahoma" pitchFamily="34" charset="0"/>
                <a:ea typeface="Tahoma" pitchFamily="34" charset="0"/>
                <a:cs typeface="Tahoma" pitchFamily="34" charset="0"/>
              </a:rPr>
              <a:t>Pignorabili nella misura di </a:t>
            </a:r>
            <a:r>
              <a:rPr lang="it-IT" sz="1800" dirty="0" smtClean="0">
                <a:solidFill>
                  <a:srgbClr val="002060"/>
                </a:solidFill>
                <a:latin typeface="Tahoma" pitchFamily="34" charset="0"/>
                <a:ea typeface="Tahoma" pitchFamily="34" charset="0"/>
                <a:cs typeface="Tahoma" pitchFamily="34" charset="0"/>
              </a:rPr>
              <a:t>1/5</a:t>
            </a:r>
            <a:endParaRPr lang="it-IT" sz="1800" dirty="0">
              <a:solidFill>
                <a:srgbClr val="002060"/>
              </a:solidFill>
              <a:latin typeface="Tahoma" pitchFamily="34" charset="0"/>
              <a:ea typeface="Tahoma" pitchFamily="34" charset="0"/>
              <a:cs typeface="Tahoma" pitchFamily="34" charset="0"/>
            </a:endParaRPr>
          </a:p>
        </p:txBody>
      </p:sp>
      <p:sp>
        <p:nvSpPr>
          <p:cNvPr id="27" name="Text Box 13"/>
          <p:cNvSpPr txBox="1">
            <a:spLocks noChangeArrowheads="1"/>
          </p:cNvSpPr>
          <p:nvPr/>
        </p:nvSpPr>
        <p:spPr bwMode="auto">
          <a:xfrm>
            <a:off x="5292179" y="3572817"/>
            <a:ext cx="2016125" cy="576263"/>
          </a:xfrm>
          <a:prstGeom prst="rect">
            <a:avLst/>
          </a:prstGeom>
          <a:noFill/>
          <a:ln w="9525" algn="ctr">
            <a:noFill/>
            <a:miter lim="800000"/>
            <a:headEnd/>
            <a:tailEnd/>
          </a:ln>
          <a:effectLst/>
        </p:spPr>
        <p:txBody>
          <a:bodyPr anchor="ctr"/>
          <a:lstStyle/>
          <a:p>
            <a:pPr algn="just"/>
            <a:r>
              <a:rPr lang="it-IT" sz="1800" dirty="0" smtClean="0">
                <a:solidFill>
                  <a:srgbClr val="002060"/>
                </a:solidFill>
                <a:latin typeface="Tahoma" pitchFamily="34" charset="0"/>
                <a:ea typeface="Tahoma" pitchFamily="34" charset="0"/>
                <a:cs typeface="Tahoma" pitchFamily="34" charset="0"/>
              </a:rPr>
              <a:t>Anticipazioni</a:t>
            </a:r>
            <a:endParaRPr lang="it-IT" sz="1800" dirty="0">
              <a:solidFill>
                <a:srgbClr val="002060"/>
              </a:solidFill>
              <a:latin typeface="Tahoma" pitchFamily="34" charset="0"/>
              <a:ea typeface="Tahoma" pitchFamily="34" charset="0"/>
              <a:cs typeface="Tahoma" pitchFamily="34" charset="0"/>
            </a:endParaRPr>
          </a:p>
        </p:txBody>
      </p:sp>
      <p:sp>
        <p:nvSpPr>
          <p:cNvPr id="29" name="Line 15"/>
          <p:cNvSpPr>
            <a:spLocks noChangeShapeType="1"/>
          </p:cNvSpPr>
          <p:nvPr/>
        </p:nvSpPr>
        <p:spPr bwMode="auto">
          <a:xfrm flipH="1">
            <a:off x="250825" y="4162437"/>
            <a:ext cx="3313113" cy="936625"/>
          </a:xfrm>
          <a:prstGeom prst="line">
            <a:avLst/>
          </a:prstGeom>
          <a:noFill/>
          <a:ln w="9525">
            <a:solidFill>
              <a:srgbClr val="FF6600"/>
            </a:solidFill>
            <a:prstDash val="dash"/>
            <a:round/>
            <a:headEnd/>
            <a:tailEnd/>
          </a:ln>
          <a:effectLst/>
        </p:spPr>
        <p:txBody>
          <a:bodyPr/>
          <a:lstStyle/>
          <a:p>
            <a:pPr algn="just"/>
            <a:endParaRPr lang="it-IT" sz="1800">
              <a:solidFill>
                <a:srgbClr val="002060"/>
              </a:solidFill>
              <a:latin typeface="Tahoma" pitchFamily="34" charset="0"/>
              <a:ea typeface="Tahoma" pitchFamily="34" charset="0"/>
              <a:cs typeface="Tahoma" pitchFamily="34" charset="0"/>
            </a:endParaRPr>
          </a:p>
        </p:txBody>
      </p:sp>
      <p:sp>
        <p:nvSpPr>
          <p:cNvPr id="30" name="Line 16"/>
          <p:cNvSpPr>
            <a:spLocks noChangeShapeType="1"/>
          </p:cNvSpPr>
          <p:nvPr/>
        </p:nvSpPr>
        <p:spPr bwMode="auto">
          <a:xfrm flipV="1">
            <a:off x="4356100" y="1570050"/>
            <a:ext cx="215900" cy="1873250"/>
          </a:xfrm>
          <a:prstGeom prst="line">
            <a:avLst/>
          </a:prstGeom>
          <a:noFill/>
          <a:ln w="9525">
            <a:solidFill>
              <a:srgbClr val="FF6600"/>
            </a:solidFill>
            <a:prstDash val="dash"/>
            <a:round/>
            <a:headEnd/>
            <a:tailEnd/>
          </a:ln>
          <a:effectLst/>
        </p:spPr>
        <p:txBody>
          <a:bodyPr/>
          <a:lstStyle/>
          <a:p>
            <a:pPr algn="just"/>
            <a:endParaRPr lang="it-IT" sz="1800">
              <a:solidFill>
                <a:srgbClr val="002060"/>
              </a:solidFill>
              <a:latin typeface="Tahoma" pitchFamily="34" charset="0"/>
              <a:ea typeface="Tahoma" pitchFamily="34" charset="0"/>
              <a:cs typeface="Tahoma" pitchFamily="34" charset="0"/>
            </a:endParaRPr>
          </a:p>
        </p:txBody>
      </p:sp>
      <p:sp>
        <p:nvSpPr>
          <p:cNvPr id="31" name="Line 17"/>
          <p:cNvSpPr>
            <a:spLocks noChangeShapeType="1"/>
          </p:cNvSpPr>
          <p:nvPr/>
        </p:nvSpPr>
        <p:spPr bwMode="auto">
          <a:xfrm>
            <a:off x="5148263" y="4378337"/>
            <a:ext cx="3816350" cy="1152525"/>
          </a:xfrm>
          <a:prstGeom prst="line">
            <a:avLst/>
          </a:prstGeom>
          <a:noFill/>
          <a:ln w="9525">
            <a:solidFill>
              <a:srgbClr val="FF6600"/>
            </a:solidFill>
            <a:prstDash val="dash"/>
            <a:round/>
            <a:headEnd/>
            <a:tailEnd/>
          </a:ln>
          <a:effectLst/>
        </p:spPr>
        <p:txBody>
          <a:bodyPr/>
          <a:lstStyle/>
          <a:p>
            <a:pPr algn="just"/>
            <a:endParaRPr lang="it-IT" sz="1800">
              <a:solidFill>
                <a:srgbClr val="002060"/>
              </a:solidFill>
              <a:latin typeface="Tahoma" pitchFamily="34" charset="0"/>
              <a:ea typeface="Tahoma" pitchFamily="34" charset="0"/>
              <a:cs typeface="Tahoma" pitchFamily="34" charset="0"/>
            </a:endParaRPr>
          </a:p>
        </p:txBody>
      </p:sp>
      <p:sp>
        <p:nvSpPr>
          <p:cNvPr id="33" name="Text Box 11"/>
          <p:cNvSpPr txBox="1">
            <a:spLocks noChangeArrowheads="1"/>
          </p:cNvSpPr>
          <p:nvPr/>
        </p:nvSpPr>
        <p:spPr bwMode="auto">
          <a:xfrm>
            <a:off x="539552" y="2564904"/>
            <a:ext cx="3240360" cy="936303"/>
          </a:xfrm>
          <a:prstGeom prst="rect">
            <a:avLst/>
          </a:prstGeom>
          <a:noFill/>
          <a:ln w="9525" algn="ctr">
            <a:noFill/>
            <a:miter lim="800000"/>
            <a:headEnd/>
            <a:tailEnd/>
          </a:ln>
          <a:effectLst/>
        </p:spPr>
        <p:txBody>
          <a:bodyPr anchor="ctr"/>
          <a:lstStyle/>
          <a:p>
            <a:pPr algn="just">
              <a:buClr>
                <a:srgbClr val="FF6600"/>
              </a:buClr>
              <a:buFont typeface="Wingdings" pitchFamily="2" charset="2"/>
              <a:buChar char="§"/>
            </a:pPr>
            <a:r>
              <a:rPr lang="it-IT" sz="1800" b="0" dirty="0" smtClean="0">
                <a:solidFill>
                  <a:srgbClr val="002060"/>
                </a:solidFill>
                <a:latin typeface="Tahoma" pitchFamily="34" charset="0"/>
                <a:ea typeface="Tahoma" pitchFamily="34" charset="0"/>
                <a:cs typeface="Tahoma" pitchFamily="34" charset="0"/>
              </a:rPr>
              <a:t>Versamento lavoratore</a:t>
            </a:r>
          </a:p>
          <a:p>
            <a:pPr algn="just">
              <a:buClr>
                <a:srgbClr val="FF6600"/>
              </a:buClr>
              <a:buFont typeface="Wingdings" pitchFamily="2" charset="2"/>
              <a:buChar char="§"/>
            </a:pPr>
            <a:r>
              <a:rPr lang="it-IT" sz="1800" b="0" dirty="0" smtClean="0">
                <a:solidFill>
                  <a:srgbClr val="002060"/>
                </a:solidFill>
                <a:latin typeface="Tahoma" pitchFamily="34" charset="0"/>
                <a:ea typeface="Tahoma" pitchFamily="34" charset="0"/>
                <a:cs typeface="Tahoma" pitchFamily="34" charset="0"/>
              </a:rPr>
              <a:t>Versamento datore</a:t>
            </a:r>
          </a:p>
          <a:p>
            <a:pPr algn="just">
              <a:buClr>
                <a:srgbClr val="FF6600"/>
              </a:buClr>
              <a:buFont typeface="Wingdings" pitchFamily="2" charset="2"/>
              <a:buChar char="§"/>
            </a:pPr>
            <a:r>
              <a:rPr lang="it-IT" sz="1800" b="0" dirty="0" smtClean="0">
                <a:solidFill>
                  <a:srgbClr val="002060"/>
                </a:solidFill>
                <a:latin typeface="Tahoma" pitchFamily="34" charset="0"/>
                <a:ea typeface="Tahoma" pitchFamily="34" charset="0"/>
                <a:cs typeface="Tahoma" pitchFamily="34" charset="0"/>
              </a:rPr>
              <a:t>Quota di TFR</a:t>
            </a:r>
            <a:endParaRPr lang="it-IT" sz="1800" b="0" dirty="0">
              <a:solidFill>
                <a:srgbClr val="002060"/>
              </a:solidFill>
              <a:latin typeface="Tahoma" pitchFamily="34" charset="0"/>
              <a:ea typeface="Tahoma" pitchFamily="34" charset="0"/>
              <a:cs typeface="Tahoma" pitchFamily="34" charset="0"/>
            </a:endParaRPr>
          </a:p>
        </p:txBody>
      </p:sp>
      <p:sp>
        <p:nvSpPr>
          <p:cNvPr id="34" name="Text Box 12"/>
          <p:cNvSpPr txBox="1">
            <a:spLocks noChangeArrowheads="1"/>
          </p:cNvSpPr>
          <p:nvPr/>
        </p:nvSpPr>
        <p:spPr bwMode="auto">
          <a:xfrm>
            <a:off x="5796012" y="2636912"/>
            <a:ext cx="3312492" cy="935038"/>
          </a:xfrm>
          <a:prstGeom prst="rect">
            <a:avLst/>
          </a:prstGeom>
          <a:noFill/>
          <a:ln w="9525" algn="ctr">
            <a:noFill/>
            <a:miter lim="800000"/>
            <a:headEnd/>
            <a:tailEnd/>
          </a:ln>
          <a:effectLst/>
        </p:spPr>
        <p:txBody>
          <a:bodyPr anchor="ctr"/>
          <a:lstStyle/>
          <a:p>
            <a:pPr algn="just"/>
            <a:r>
              <a:rPr lang="it-IT" sz="1800" b="0" dirty="0" smtClean="0">
                <a:solidFill>
                  <a:srgbClr val="002060"/>
                </a:solidFill>
                <a:latin typeface="Tahoma" pitchFamily="34" charset="0"/>
                <a:ea typeface="Tahoma" pitchFamily="34" charset="0"/>
                <a:cs typeface="Tahoma" pitchFamily="34" charset="0"/>
              </a:rPr>
              <a:t>Per </a:t>
            </a:r>
            <a:r>
              <a:rPr lang="it-IT" sz="1800" dirty="0" smtClean="0">
                <a:solidFill>
                  <a:srgbClr val="002060"/>
                </a:solidFill>
                <a:latin typeface="Tahoma" pitchFamily="34" charset="0"/>
                <a:ea typeface="Tahoma" pitchFamily="34" charset="0"/>
                <a:cs typeface="Tahoma" pitchFamily="34" charset="0"/>
              </a:rPr>
              <a:t>altre motivazioni</a:t>
            </a:r>
          </a:p>
          <a:p>
            <a:pPr algn="just"/>
            <a:r>
              <a:rPr lang="it-IT" sz="1800" dirty="0" smtClean="0">
                <a:solidFill>
                  <a:srgbClr val="002060"/>
                </a:solidFill>
                <a:latin typeface="Tahoma" pitchFamily="34" charset="0"/>
                <a:ea typeface="Tahoma" pitchFamily="34" charset="0"/>
                <a:cs typeface="Tahoma" pitchFamily="34" charset="0"/>
              </a:rPr>
              <a:t>Pignorabili e sequestrabili</a:t>
            </a:r>
            <a:endParaRPr lang="it-IT" sz="1800" dirty="0">
              <a:solidFill>
                <a:srgbClr val="002060"/>
              </a:solidFill>
              <a:latin typeface="Tahoma" pitchFamily="34" charset="0"/>
              <a:ea typeface="Tahoma" pitchFamily="34" charset="0"/>
              <a:cs typeface="Tahoma" pitchFamily="34" charset="0"/>
            </a:endParaRPr>
          </a:p>
        </p:txBody>
      </p:sp>
      <p:pic>
        <p:nvPicPr>
          <p:cNvPr id="168962" name="Picture 2" descr="https://encrypted-tbn1.google.com/images?q=tbn:ANd9GcRMF6rTsjq6DIsGx7QxEYaQeqo9_C8_M18r1iO9okD-W7Oa3Iaa"/>
          <p:cNvPicPr>
            <a:picLocks noChangeAspect="1" noChangeArrowheads="1"/>
          </p:cNvPicPr>
          <p:nvPr/>
        </p:nvPicPr>
        <p:blipFill>
          <a:blip r:embed="rId3" cstate="print"/>
          <a:srcRect/>
          <a:stretch>
            <a:fillRect/>
          </a:stretch>
        </p:blipFill>
        <p:spPr bwMode="auto">
          <a:xfrm>
            <a:off x="3131840" y="3284984"/>
            <a:ext cx="2186541" cy="1455044"/>
          </a:xfrm>
          <a:prstGeom prst="rect">
            <a:avLst/>
          </a:prstGeom>
          <a:noFill/>
        </p:spPr>
      </p:pic>
      <p:sp>
        <p:nvSpPr>
          <p:cNvPr id="16" name="Text Box 13"/>
          <p:cNvSpPr txBox="1">
            <a:spLocks noChangeArrowheads="1"/>
          </p:cNvSpPr>
          <p:nvPr/>
        </p:nvSpPr>
        <p:spPr bwMode="auto">
          <a:xfrm>
            <a:off x="6084167" y="836712"/>
            <a:ext cx="2952329" cy="576263"/>
          </a:xfrm>
          <a:prstGeom prst="rect">
            <a:avLst/>
          </a:prstGeom>
          <a:noFill/>
          <a:ln w="9525" algn="ctr">
            <a:noFill/>
            <a:miter lim="800000"/>
            <a:headEnd/>
            <a:tailEnd/>
          </a:ln>
          <a:effectLst/>
        </p:spPr>
        <p:txBody>
          <a:bodyPr anchor="ctr"/>
          <a:lstStyle/>
          <a:p>
            <a:pPr algn="just"/>
            <a:r>
              <a:rPr lang="it-IT" sz="1800" b="0" dirty="0" smtClean="0">
                <a:solidFill>
                  <a:srgbClr val="002060"/>
                </a:solidFill>
                <a:latin typeface="Tahoma" pitchFamily="34" charset="0"/>
                <a:ea typeface="Tahoma" pitchFamily="34" charset="0"/>
                <a:cs typeface="Tahoma" pitchFamily="34" charset="0"/>
              </a:rPr>
              <a:t>Art.11 c10 </a:t>
            </a:r>
            <a:r>
              <a:rPr lang="it-IT" sz="1800" b="0" dirty="0" err="1" smtClean="0">
                <a:solidFill>
                  <a:srgbClr val="002060"/>
                </a:solidFill>
                <a:latin typeface="Tahoma" pitchFamily="34" charset="0"/>
                <a:ea typeface="Tahoma" pitchFamily="34" charset="0"/>
                <a:cs typeface="Tahoma" pitchFamily="34" charset="0"/>
              </a:rPr>
              <a:t>d.lgs</a:t>
            </a:r>
            <a:r>
              <a:rPr lang="it-IT" sz="1800" b="0" dirty="0" smtClean="0">
                <a:solidFill>
                  <a:srgbClr val="002060"/>
                </a:solidFill>
                <a:latin typeface="Tahoma" pitchFamily="34" charset="0"/>
                <a:ea typeface="Tahoma" pitchFamily="34" charset="0"/>
                <a:cs typeface="Tahoma" pitchFamily="34" charset="0"/>
              </a:rPr>
              <a:t> 252/2005</a:t>
            </a:r>
            <a:endParaRPr lang="it-IT" sz="1800" b="0" dirty="0">
              <a:solidFill>
                <a:srgbClr val="00206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ppt_x"/>
                                          </p:val>
                                        </p:tav>
                                        <p:tav tm="100000">
                                          <p:val>
                                            <p:strVal val="#ppt_x"/>
                                          </p:val>
                                        </p:tav>
                                      </p:tavLst>
                                    </p:anim>
                                    <p:anim calcmode="lin" valueType="num">
                                      <p:cBhvr additive="base">
                                        <p:cTn id="3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5" grpId="0"/>
      <p:bldP spid="26" grpId="0"/>
      <p:bldP spid="27" grpId="0"/>
      <p:bldP spid="33" grpId="0"/>
      <p:bldP spid="34" grpId="0"/>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p>
        </p:txBody>
      </p:sp>
      <p:pic>
        <p:nvPicPr>
          <p:cNvPr id="6" name="Picture 5"/>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
        <p:nvSpPr>
          <p:cNvPr id="7" name="Rettangolo 6"/>
          <p:cNvSpPr/>
          <p:nvPr/>
        </p:nvSpPr>
        <p:spPr>
          <a:xfrm>
            <a:off x="2771130" y="3290208"/>
            <a:ext cx="6193358" cy="1569660"/>
          </a:xfrm>
          <a:prstGeom prst="rect">
            <a:avLst/>
          </a:prstGeom>
        </p:spPr>
        <p:txBody>
          <a:bodyPr wrap="square">
            <a:spAutoFit/>
          </a:bodyPr>
          <a:lstStyle/>
          <a:p>
            <a:pPr algn="just">
              <a:defRPr/>
            </a:pPr>
            <a:r>
              <a:rPr lang="it-IT" dirty="0" smtClean="0">
                <a:solidFill>
                  <a:schemeClr val="bg1"/>
                </a:solidFill>
                <a:latin typeface="Tahoma" pitchFamily="34" charset="0"/>
                <a:ea typeface="+mj-ea"/>
                <a:cs typeface="+mj-cs"/>
              </a:rPr>
              <a:t>“La </a:t>
            </a:r>
            <a:r>
              <a:rPr lang="it-IT" dirty="0">
                <a:solidFill>
                  <a:schemeClr val="bg1"/>
                </a:solidFill>
                <a:latin typeface="Tahoma" pitchFamily="34" charset="0"/>
                <a:ea typeface="+mj-ea"/>
                <a:cs typeface="+mj-cs"/>
              </a:rPr>
              <a:t>strategia senza tattica è il cammino più lento verso la vittoria. </a:t>
            </a:r>
          </a:p>
          <a:p>
            <a:pPr algn="just">
              <a:defRPr/>
            </a:pPr>
            <a:r>
              <a:rPr lang="it-IT" dirty="0">
                <a:solidFill>
                  <a:schemeClr val="bg1"/>
                </a:solidFill>
                <a:latin typeface="Tahoma" pitchFamily="34" charset="0"/>
                <a:ea typeface="+mj-ea"/>
                <a:cs typeface="+mj-cs"/>
              </a:rPr>
              <a:t>La tattica senza strategia è il clamore prima della </a:t>
            </a:r>
            <a:r>
              <a:rPr lang="it-IT" dirty="0" smtClean="0">
                <a:solidFill>
                  <a:schemeClr val="bg1"/>
                </a:solidFill>
                <a:latin typeface="Tahoma" pitchFamily="34" charset="0"/>
                <a:ea typeface="+mj-ea"/>
                <a:cs typeface="+mj-cs"/>
              </a:rPr>
              <a:t>sconfitta”.</a:t>
            </a:r>
            <a:endParaRPr lang="it-IT" dirty="0">
              <a:solidFill>
                <a:schemeClr val="bg1"/>
              </a:solidFill>
              <a:latin typeface="Tahoma" pitchFamily="34" charset="0"/>
              <a:ea typeface="+mj-ea"/>
              <a:cs typeface="+mj-cs"/>
            </a:endParaRPr>
          </a:p>
        </p:txBody>
      </p:sp>
      <p:sp>
        <p:nvSpPr>
          <p:cNvPr id="8" name="Text Box 3"/>
          <p:cNvSpPr txBox="1">
            <a:spLocks noChangeArrowheads="1"/>
          </p:cNvSpPr>
          <p:nvPr/>
        </p:nvSpPr>
        <p:spPr bwMode="auto">
          <a:xfrm>
            <a:off x="0" y="6443663"/>
            <a:ext cx="9144000" cy="400110"/>
          </a:xfrm>
          <a:prstGeom prst="rect">
            <a:avLst/>
          </a:prstGeom>
          <a:noFill/>
          <a:ln w="9525">
            <a:noFill/>
            <a:miter lim="800000"/>
            <a:headEnd/>
            <a:tailEnd/>
          </a:ln>
        </p:spPr>
        <p:txBody>
          <a:bodyPr>
            <a:spAutoFit/>
          </a:bodyPr>
          <a:lstStyle/>
          <a:p>
            <a:pPr algn="ctr"/>
            <a:r>
              <a:rPr lang="it-IT" sz="2000" dirty="0">
                <a:solidFill>
                  <a:schemeClr val="bg1"/>
                </a:solidFill>
                <a:latin typeface="Tahoma" pitchFamily="34" charset="0"/>
              </a:rPr>
              <a:t>Relatore: </a:t>
            </a:r>
            <a:r>
              <a:rPr lang="it-IT" sz="2000" b="0" dirty="0">
                <a:solidFill>
                  <a:schemeClr val="bg1"/>
                </a:solidFill>
                <a:latin typeface="Tahoma" pitchFamily="34" charset="0"/>
              </a:rPr>
              <a:t>Dr. Alessandro Gallo - Consulente strategico e formatore</a:t>
            </a:r>
          </a:p>
        </p:txBody>
      </p:sp>
      <p:sp>
        <p:nvSpPr>
          <p:cNvPr id="9" name="Text Box 3"/>
          <p:cNvSpPr txBox="1">
            <a:spLocks noChangeArrowheads="1"/>
          </p:cNvSpPr>
          <p:nvPr/>
        </p:nvSpPr>
        <p:spPr bwMode="auto">
          <a:xfrm>
            <a:off x="-36512" y="1916832"/>
            <a:ext cx="3150221" cy="707886"/>
          </a:xfrm>
          <a:prstGeom prst="rect">
            <a:avLst/>
          </a:prstGeom>
          <a:noFill/>
          <a:ln w="9525">
            <a:noFill/>
            <a:miter lim="800000"/>
            <a:headEnd/>
            <a:tailEnd/>
          </a:ln>
        </p:spPr>
        <p:txBody>
          <a:bodyPr wrap="none">
            <a:spAutoFit/>
          </a:bodyPr>
          <a:lstStyle/>
          <a:p>
            <a:r>
              <a:rPr lang="it-IT" sz="4000" dirty="0" smtClean="0">
                <a:solidFill>
                  <a:schemeClr val="bg1"/>
                </a:solidFill>
                <a:latin typeface="Tahoma" pitchFamily="34" charset="0"/>
              </a:rPr>
              <a:t>Conclusioni</a:t>
            </a:r>
            <a:endParaRPr lang="it-IT" sz="4000" dirty="0">
              <a:solidFill>
                <a:schemeClr val="bg1"/>
              </a:solidFill>
              <a:latin typeface="Tahom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0899" name="Text Box 3"/>
          <p:cNvSpPr txBox="1">
            <a:spLocks noChangeArrowheads="1"/>
          </p:cNvSpPr>
          <p:nvPr/>
        </p:nvSpPr>
        <p:spPr bwMode="auto">
          <a:xfrm>
            <a:off x="179388" y="971436"/>
            <a:ext cx="5396029" cy="369332"/>
          </a:xfrm>
          <a:prstGeom prst="rect">
            <a:avLst/>
          </a:prstGeom>
          <a:noFill/>
          <a:ln w="9525">
            <a:noFill/>
            <a:miter lim="800000"/>
            <a:headEnd/>
            <a:tailEnd/>
          </a:ln>
          <a:effectLst/>
        </p:spPr>
        <p:txBody>
          <a:bodyPr wrap="none">
            <a:spAutoFit/>
          </a:bodyPr>
          <a:lstStyle/>
          <a:p>
            <a:r>
              <a:rPr lang="it-IT" sz="1800" dirty="0" smtClean="0">
                <a:solidFill>
                  <a:srgbClr val="002060"/>
                </a:solidFill>
                <a:latin typeface="Tahoma" pitchFamily="34" charset="0"/>
              </a:rPr>
              <a:t>Finalità, efficacia e tempi della pianificazione</a:t>
            </a:r>
            <a:endParaRPr lang="it-IT" sz="1800" dirty="0">
              <a:solidFill>
                <a:srgbClr val="002060"/>
              </a:solidFill>
              <a:latin typeface="Tahoma" pitchFamily="34" charset="0"/>
            </a:endParaRPr>
          </a:p>
        </p:txBody>
      </p:sp>
      <p:sp>
        <p:nvSpPr>
          <p:cNvPr id="98306" name="AutoShape 2" descr="data:image/jpeg;base64,/9j/4AAQSkZJRgABAQAAAQABAAD/2wCEAAkGBhMSERUUExMWFRUVGBcYFxgXGR0ZGhwaFxcYGRcXGBgaHCYfGBojHBgYHy8gIycpLC0sHB4xNTAqNSYrLCkBCQoKDgwOFw8PGCwcHyQqLCwpKSkpKSkpKSwpKSwpKSksKSkpKSkpLCksKSksLCksLCwsLCkpKSkpKSwpLCwsLP/AABEIALEBHQMBIgACEQEDEQH/xAAcAAACAgMBAQAAAAAAAAAAAAAEBQMGAAECBwj/xABCEAABAgMGAwUGAwcDBAMBAAABAhEAAyEEBRIxQVEiYXEGMoGRoRNCscHR8FJy4QcUIzNigvGSorI0Q3PCFlPSFf/EABkBAAMBAQEAAAAAAAAAAAAAAAECAwAEBf/EACURAAICAgMAAQMFAAAAAAAAAAABAhEhQQMSMVEEIkITMmGBkf/aAAwDAQACEQMRAD8A9geNgxqNgRM6DsKjbxzG4IrNvCa8baHd3AoPzQwty1BCsPeanU0iqXsBKlALUFEABiQASncvlCyZfhjbsHtt6UdLkmr/AP5GvWI5F80dSqjcuPHnFft15qUpsJUWdu6CDsM2gCfaSGEzcBKBuWo3pEj0OqLNM7R4piQ9S7NQU0J35/WI7VemMsDUlnLgOd9jT4wFbrtSQhScUtZLlCmB04egGnN4FvFQTMxB0EpJfZVThVsaEO1KGMClo4mqmS5oUHAJpUgNuNMtecWm47QplKngezDhIUrMsU900yeo+cIrtvlK5WFSu7QEJBKXFKuzHKuHaHt1SzMKVe1lTUKd0hgoAvUcT0IALc2eChZPGR37RMwMkgMGSEmgrrrCdFgQZ2BRzyUC9CaEn8WIA8t41MurAoqAUUpyCTiyyoairsXau8Ry7YUrQpQViySlgP8Aa9WasaxUsYYwVY0l0KmLcAAFbJdOqVKyWavViCQxELLXda7M/wDCXOQSK4jR2GScyGd3GjvnEN/pXNmBUpK0qUUIxMQdeInartsDrA3ZbtWqcn2U1ZTMSe8D0qD1zGo2MH0C7JDm4rQCySopcOGJFMSk8QZnxJJhhajMl+9jTUvpTN60yhde9mmJSCkmcpQOEUxO/edtA/UjYvAN23njBQtWB6F/qRUiMGryjdiv9avaoKgsBXCciKEtu2beIiA3mAv2WJQUqrg0IfItUaV/SB7wkplKxyly1uKh2GEVokd411IEcyGVMxmpIBq+tW5frClFFDIWHJVC2uvjuIjVJw93TStIKs0+CWcQDW0V62yVsQ3xHpAKLEp6inPn0rFuVZR+kRm70jKmv0ghsr8m0KkuJSSCQasK7OW6UjizXxMlBIPFizSqozKgWNMQozcqiHy7GPSB1XQk1Ic+Xi/NtIxrQPKsklSkqUCjLCkLYcm2BzyfPPOHlnu1bpLpwHUE10YD3QBRuu8JLTYCww8OY5OeYD+cd3VOmS0FIUSrG+Ek5YWLfi6ZtGEadYZe7VYnk4EsSKgEkAkZB84UWC2MpUsrTiT56O42/SJ7rnz0o4uMbnPxYRxaZyJilJVL9nNzB91W3E1RXrFDmimrTyMErmAkpqktTUbltRB0qduSPSK1c17lSsCgUqSWIINPHXrDybaCACR1FT8IZMnOLWBilUdYoGTOyoS/3WJwYY52qNkxjxkY0YBFGRjRtoUdmwI0Y2IwwQAdvtBSMvp4xWZoUo4gCTVqBstYst4SnFchWkVG8Zy0k1CUjJzR+umUTkdnBlA1skBIxKUHY0ACaZlztzhN2f8AYz5y5iuIoHAnCWcEM34jlDWfYkkErOPGHqfROQHzhXdVqCJwwlxkz4eGmJgAxNMmhDr0QXxfIwqCkqop0khuTZkpOZchqViqzbyW+pTkQaKAqxG4rFo7WWBCiwdKjxYssQqVOKYV8QLNVi1aFPet3rs8x5JJQAFc2HfYci+VWMFIS2FXcJAAUcRUeKhyclnBzc5gc3cQ2l30ySwmpZykMyS+bYU6xUJd5TVLDgH8JPnV8o7M4KCVIITMQap6eQJFcncEbQeoeyLZIviao4UrVzxEP/akYVAnRjWDJa5iShSVJGLCCGxkknJyWcjqfjFUubtQs4kezxAg4kqTwsQQ7juZt45w1st9SeIlCsQZwkjEqrB1VoWU+rQKNaZbFWiYE8U0AKGaQzgBnxAOxNAxGcUu3y5cmcj2VKgqwkmodziOhf4QUvtGZzkpYAAJQkcIDg/3MRllvA0oYlKJYauo1JBBqSwDbJDCvKMFRotN0dqy6UkDCoEuzlPeOWdQX8DBM6XYyKywRlilkkg7kDIxRVTQVEoUzlgQ4KQGIJ5FyeVY3KvtRXkQv2hYbg0FRkTuKGMDqrGF5XdLAXhUZiQ7McCkjmnurB5NlA93WqoZ6AZkbARKi8ZS8gAaknunqAxr/mEki0pROIKqE0fbcNnl6xqHui7WVcNJKoS2BTgZcocShCmkGCMMRoETIgkmceyjpMr71iVI9IlSIahWwOZZ+UKbbKU7JAIergEBusWOYmkIbStis6gfEl+tIDHgxl2ftJUksciTmdc+YroYNnWpeJKkpTNQpIJBAcFxxJ1ZnLVYwh7NWlKFhJPfq3mRpsYs13S6sO4Uhj0JoerwyI8ipt0Dy5ktfel4Fah6imSqO3ifCGUlWKhGw36EPp1gIXQuWp0rKknQ8ShyBV95wbJlsQdnFKMPOv6wyIyprDC5JpWJ0wJKzLjoeWxgpAhkQkdtG4wRkEQijIyMgBNtGNGRkEwLeS2lqOZAii3iSFFyeKo+LGPQLRKCklJyMUe+QA4AxNucw75tT4RKZ2/TP0rUy0mXMUg1IIwkBLigDcW3KuUB3ukFCikpMxP8wI6hlFBHDWjjVolvUJW4DBRZSVM4KksCCdHABhZ+9ELxTEcQBTiT3VJIZiNPV9oVHUdS74Va0+yX/OTSWoO6kjNJcviG+sCWq9yZaSlwpACFgt3wjArqFgJO78xAK5IC8ctQfPiFH5pNH2ahbSGEy3C3BjJSZ44VFAwlTDQgsSdAd4Ynb8AU+zLrQW4CrAaMosARsOJ6U4fCB1KxkkpZYq4OfhE8uUlZSiuJIUkg0JGgI3B0hGCQxS6Xy/zDCSfUPnW1RACiopGgYeZ67xibQtaVKSGCQXSg1A/Ep8w1H0q7QMq0FWeerj1g6zylJaYlSh+FQDFJc7HIjTWsYF2cS5n9RGTPTR6Ea+MWSxSZi0EJxF9SAsEV1BJcl6FmgVVgTNZSSELauEcBLVUBmly4iW7rkWXC7RIQjQ4xizJDDDUht6eJEK8llg4tFmmGWU5GhJLUphGIigV3ywNAQIXXbbgiYyhQkJLUSUq11qDUFswKxYjYE4g6/aUJxYsT4QSwAyz+3hZ2jlJSJS0seIoIAoQECvNyFGAaS2QJmgKUA7tR8iRpvlXqICQQVDEwrU0ppuzZRPOlgKcEYTVwdXf5AeEBy0OVOQSdTUMa789YIrbLTcV7AL9mVpUcwXBO7Rc7PNcDWPJrHYv4svCAFBQNORBJ6R6ld8s4XPWsK8DptrIzT8PnEyEwkm3uApga5ZU6QRIvRf8A9ZI3GsAFMcJDRKlUAIt+6FAdKQXKnpIdJeGsRpnS10iq3vfCJa8K2wqBSX02flFinTavFL7ZhAQVkB8vT9YDHgqIlzeJBGgzSqhYmtM9MmiwWPtPNRXhU1S6WcbvTn8Y8zshxoKgGYVqGcAd19Ytt2zFS5SgolTpGde8QCQK7t1MbwbElk9Quq/UTUAg6FwcwQWPNn1g+YkFiKh/KKtd9mShSQEZswz3bPYt6bRaZWVfHrrFE7ODkiovBuWyhlWJ0piOWiJRDI55G4yMjIICEmNiNwLapKhxS+8NND+sDwZBRMZAthtyZqXHiOYziYKYsfCMmZpp0dTRwnoY85vNf8XAlqGoxV5ECvSsejk0jzztHc7klKSVpJBbMh3T5hq8oSZ1/TPLFhsZSs4gCDRaWryWhxmCx11hFfszCdAmpFMtHiw2maShLk4myqSw3YmsIrZKEwYCMWIskue84ZstwKUrCI7BFIt/uzAcKnZSWLH8vvA0py3EObx9kpImyQgYUhKsIGJ6YkkZ7kHPTaALRchBCKnEhwC3eFSH0qD6QBb5QkhLKfEhJUGw8Wfhl5iG9J216TTbeFTAvKYku6dcNSFbhgavCy2yA5INCXB65j4xsT8QdhiSMx7yTueVR48oDM0u2hy+WXQwxOTv04mTADkGdw3zMM7BaCkYSCpK6As5HP4Ok0IY0IeFK1g0NDrUwTItzJYjEkMcJ2+VKaRhYvI7ElRHCjGB+CpA3UkspJB0ZucdoZSaoT1Ua7VD0EKpM4JNAQBkrES4qaDME6+O0SzpxmSxMmVKmwg6JBIzeoU2f9POFLKWBvd1VniC1MkcNQlPIQV2os6fZJZVEqOHKpoH6AAgdecBypipaAlLBSg6iWBA0AbJ/NusavC1kSwGClqIqqu1BpSBsfWQNE8pptQuKUZ/Qg+HKOJqUkBUuhNCnKj1I3zryY0jHxTJgPE/PVIGzVfWORaAKBPvB3z12zrTekMTHvZmwuoKNf0+zF4m0SB99YR9mJDJc615Q3tc8B30zibLUAXlY/aIZvqNlJOheF9kt9ok8Kk+2AyKaKYfiSdelIf2aaFVDER2bCk5gRkZ1sHsHaBaywkLAGpUkZjQOYcyrU+jdYGlWMJFPSJlrCQ8YRpMy0zmqTFA7X272hwJqBU+jwf2q7UiUktr5npyihC/lueEKJfXyHlDJXkWUksMfXJYUFYFGlkqL5Fi9fFQHpD+7lJlSwjFjJIIzDuXRU9RUQo7NWcqlTWqS4bUhBClgcyFGCrPOKko2IGh97LPbVozHij0y5j7QS5lCAlvGic8tz5Q+0aKv2UnBCjLejBShoMTMRo+IesWpUqrg1h4+HDy4lk7lBmiYGOJaGjsQ6OZm4wCMjGjCkcZESLQCY7UpoFj0JL4s65Kvbyg4/7iRt+IDcQfZLamcgEHMODBgUDFPtqVWGfSkiaXH9KtR0hfMl4/eur9LTNn4Ul9IBKUqSmYc1JI5HNniT24nIIBZTeFcoCROw2RRUCPZ43ADnhJJpmaRmGKr/Ss37YFIliaitWUNGeitwwofAwoVLBXhll1EY8JbC70fV6P5RdbsVizS6FpBD5KCh9N4qXaa6TZJwnS3MsJ4Rm5JTjSTmTgyzy5ROjsjP8AEQ9q7SUTfaIyBcDIpA0I1D0cdIqt62srShRDFTk1HFhJYZlsySOkXa+U+0lgoBWCHckBnzyDjJjFNt10KUACXwu3J8w7PDRF5E9AH7+cISZYIA1Knrmweng0YUjC4NCHY0qR1z6RF+7qBZ321LtRo3xJ0fd9eW8MQt7I1pFXryiSSl6bNno+Z6ZRyJFCQ7DMZM+QPKOMHpm1flBNYws6ggcQDOcwC58dCCzwXKnYpicWFR1wgNwjLkAGAgWTKTgplU0o29PpHdgWEKJJoEqrzUGHjU06QpVYwNb1tRSzDFU0OigwrvUM42O0BypyiHJdaqPsKuWy1PlEVrvEM5ZzVzXmWrVy8dWJZwlR7xBDMMi7htCUumm52jUHtbwDWBKkrJFXOEa95Jz83ia6k4gC2JSVYVA5mrhugAz5xMAUAKLu5LP8PMwJJKpU72iDhJchTOGOhGUb03lF1u/tCmWMOApIzCvg8Ezr3x0KkB9qn1MV+R2h4U+0loPFiUpCmc+TiucLLwvoLYJSE1US1c3YORoGhaK90lZbrLeglnN9/vKH1mvlCg6SGp18RHlNispUoBCHUWYq+I5RZUXAQAFzgg5t+pZ4FUBS7aLpMv6UnNQhXe3aVIQS4ZvHwit2u4mBULUCdgAfCiukKp92igmlRILtVg7CoYtnzg0Z40J71tq58wliQHYct+pgaxSCVJHOr8iIt9iuhDfw3U+ufkRQwJb+zSwrEmhVXkeuxNIa0RfE/S3WS6yEj2a2IdaTqXZvQQVZpHt5YXhGKWalLh3OF9nBpXSFV13sUYULHElQFKMEqyIzG1douF0ISlMw0/iYS3g6i3UCJl26Vh9w2PAConWumej/AHpFlkKcbkZdIT2ABSCXcOz9BVoa2RYIDZbxSJw8zu2FJiURwI2DFDlZ1GxGhGwYwBPeKSkYgaa/X7brHdjvAEMo+On6R3KtAUMJ2rFbvyWqzKS1Uq7p2bMHc5eEI8HZCPb7X6PbeDLGMLATqDl9YFNplWtCpS0nKhyL6KSNIDu22C0S1SVKckOkncMRnCeyzzLWCCQUmvga/CF7FFx62jqwXiZExUhZOOWeGjONDs0OLvvMTJi5SvfSSPCh9CIB7Y2dM+XLWkhMwVQvmM0HcRWrpvoulbcclTLTq1QoeIgeFevZXsstwWzDJTKV35JMo/2ZeaWMMLVJROQULDg+h0I9YqXbG2mzTUWpDmVNZM1tCKy5n/qYbXPeompC0kEGC2LV5QotNg9mkyrRKUakomIBUk9KFjyO8Ib7uxcjjU6pbYXCS7nLEGoeerR6jNms3P4QB+8pchQzGWYI+94FjqbaPK5NqJ9mtMsjUMKIdyCS3ePPSEt8SsKmz+GZ4a1fKnOPXb3ugLWJkpaZawGY91QbKmXkQ3KKbf3Yq0rCpmGUCB3ZaiX51Ttp5QUxZZRQv3ihSAKnV89MjpHDEtxDoH+EET7GtBZiSNgSfGlPKBFKP4Xbl8YdEHgISgg/hfJ6P15dYIWcKCVEElylsho4G7hoCTZ3NdM/DntEqQVEPkKACp6BI6k+MAybOpacRc1qKmvhzhtYBVRVmadTo584jkXYSwUMLhwlw9dVHSHCbvEuXil1VkS9QaabQLLwhRFfctKsBQXYYVa5aRxLkBq7QNjSEniwqKm4shq/R46mWxUsATUEPkoVSfEQB7Rk+Qnb0z+kQWayhUxWIcEsYlNrqB6ROhPtah2cjZzy3bWGKbKyFtmopHlp8IFg63ky4JalzsbVUlxSgfLoAPukOzYEJGJRJz/uNM+VRSJbOEykrJHdIQkbho6kkKnpSqgGE7u5cjzHrCvJRKjufY6nCAGpn6q58o5u7sstagFFABFMLlRevEDTV6nrtDmbYnUWDl9cg7uevSGFjSZYIJKyxDgMA+mZ0gglICsHZ9aPagJyCVytHw1KabZQdauz2McSGBIY6iubjwg+zzl40kBkpBBJYUyJ9B6Q3KBNlkKyPLxgpHPLllEpt4di/arUQrDNl5KbMFNHyfaFl3m0SVJTODkEh2oAG1HI8h1j02TKoHqQGJ1Lbwsv3s6m0YSCQtORGxzEM4ix+ozUju67CEyQnqWPpEllUUnCQc35F/pk0CSbd7JKQvICpOYYa/e0N7POStIIyOXxgojO03ZuXPGUTCBFyCFOGYs++fwglA84Yk0tHYjoRyI3BEZXVz2Gba7UGvlygKbeSJoMqdkrI6pOiusQ2y0VbQ59BkPGF14yCoYkd4ZddvGIWemoIFBXZp/s1GoqlQyINQQ8G37VaZoFJgLjZYYKHwPiYDt0z95somJ/mSeIZPhB/iSvDPwgm7ZgtFnKNSPaIb8SQHA6h4A97f8AZkpZmSVy/eDrl/mSKjxqIp14TyFCejMBpg3FWVlmIe2W0kEEUOf6+uUVy+J/s5ymolTqHjGWR6osd02mXbLMqzTC4Ulgf6dC+6TFU7IXsbFal2ScWZTAnJx8lBj1gOyXn+6TkrT/ACif9L5gtodIP/aPYBNlyrbLzJwqIO3dPhD1ojL5R6b+8hQ3+6REpLhiHEeYdm+26gEomHkFHwYK26xekX6huI4Tz+rQtUPGmsAd6Sp0tzJrXI6fWBrP2gtaaKlIUHNXKTn4wdab6Q1FA9C/lCa120qyy+8oBSrHEq9Jy3PsQ35w56MnKI7dcUuaMSpYBOoLHxIZ4NuyUcKQzOAWb6xLei8KKBowH8FMnSJMhWFEpJLVKuL4xEucW4leA4U8nAAyELu0i1KKyksRkKjrAV1TiSxJL1S+47yG3aoh0hXJJ0attveYAn3XfnoY1KvOZL7qqDhb1S9a7QHPqrf5+fKMWlxzZvEVEGiHZ3YRMvhE0cctlbpPoQaRxYreTwA4kmjEtQVLgvkHrCyV39GNfMQVcrInYjkEv4mgrBqhVNtot9msYSkABgz/AH4edIYyRwO1QaPmSTTq30iOySCtKSzlVQNK6kbUhoi7QkejtQAipPjXziTO1eEQl4kpzLn/AI5k0rr5wws134pmNnZ250AfpBdmu/FgRoEhzTJ6+cOJVlOZICQKN955RkK5JGWJAaor1p+hgkWlIo3r9YgQgGhflSkS+yA1HUp/SGogydacQoB0zckEgbDLaHcpHCxo4D9eUV6RML0ydyo5OKN8YdoVjQ6Sx0flyhkQ5UT2ZVK0OsTJELRaSDh109YNlzoeyEogN6WRwSAOdHoaGObKvBgSkcJBozNh05QyWAQxhP8AvaZc7Ao97LYUzhfCkG5RoaBT1jiesgOXAcNhrq1Y4nS1M6Q5pq1OUaxiWjCohJOWIuaHOmcMJS0SSprZ05CviaekTCa4cMobwgvu9lSZExaJrrwkoTgJBLbJED3D20lzJQOJPPRjqG0rA7DfpNq0K56mrqWf6R2FU+/v78YItcrT7zhcFMfrWIs9FO0CoPsJxUGwzC52C2z6KCfPrEF2TDJnrQksEqxo/KokgNyqPCGVolYhXX78/vaEs+YykKPeQcCtOFQb4h41hpMnvdHs5ysPdVxp6Kct5uITXtdZtC5aEkAqLOaABnL+Rh7fSXQg6pKhnoS4+cJLwlFcs4CUqTUMWfOhIOrxg+xJv/i1jRLMuYZs0kVUDhA6CvrAF9plpsqbNJChLQcTqOJRUdSdMtIGsvaMKOBTomZFJ16HURudMfP7/WDkVKL8KXPlYOIZajY6wxsV54mSVONP1ia32RgTVi33/mK9YbAqatk6ZnYPFDlzCWC2qWaUY8swYa2S+BQTQx/Ecj1bKEybFNQzYSAPed/PeJEy5yhkgDJnc/AQtHQm0elXZeCJxdKgQAHAOX3vA991TzIpHntklTpU0LSvCsZBsIUOozBbJUW2XfSVoZUspmNlmDTMHXpCsaNtlWveVozvQjk9esAWeQ5LGuYP9Sahm3DCHF4WUsSzkVI94HQgwqsaqkZvUdUnIeENEWSyBTQDMJGtR5YvmR4CJJsnhfZj5U+DRu0n+ISMqK8Hf5mDpMhxyZutCPkILJpWxTYLnVOtCZaaVU6tkpqSfA+sXi77isykmWiUDstQClEjIl8ughd2bsRONQzmCXLfYZqPoIsMhUrFglJUcKmUsKapOQDF/hCt2UhBJWRXXJUElKnxVClcgwptSgixJluEgg7saluZjSLIlMwFqKqNnhlLkM+5Ofy+cKM2ZIltkKmpOXQPq0TJQT4fbxuWBBKECGRJsHwmOGb/ABnBjCIZgaCL2JJKMXfLJGkMpdtAoGYfdISi0Ec+RiWVNcjhbxf4wbElCxzMQCXB0rzMQAlKwNPrGSlgZkBhlT5ZRuZO4cTVYUPM0EElVYC0zM+sIe0EpMyYhJUymLf1VyI28Whku1hKHOo+Iip3t2gUlRwmUnCkcSzXegGQgPwfig+1j+y3iEMklR0cFwOp+gjhM9QVVKA+pOLxfYxUEX3iqpa1DTCkgH+4gvDiwW9JIwgf3EeZELZZ8aRvtGkzOIlJSkFIKeEYi1N1EwpuC6UqEwKklZSrNboNa91OWuZPhFwTdSZgKp6hhLPLo2pAOxrpWGdnmAJGBKUJAAGKhYctoPUR83VUkJbfZ26ff0hHakYSxqM4svthMHX9AYT3lZCQRkdOrD6wsinG9MAxNXTr8YWXpJcE7jCeX4T4GCZVpALHMfH7+EbtUkFLjX7ptlCl6oDnTsckHUhJ6EPAUhfSuXi31jdhn/winVKiIjTmMvpBGQjvu6krJGR7yVDQ/ekQXNawQUTBxooX9G5GHV5S3SCKEfo8VS/h3ZiCy00caiHWSM/tfYY3ypUwBIfiLBvdejmJrou1MoYU7uonMsPmWpAXZ2xzJn8VdHonxzVFlkSUipGTqyOSaAQGNFdvuIRZi+57r5ZuSYnk2UZsHYgcxq7ZO0SqDGuYAH9yny8I2CMk6nC+wTmfSFKG7DYgrKo/Aoa7PmN4M/dE1DO2aT3knQg7RDZpwcGjksPyjMmDbQoKAUHBFHGY8NRAAJb0swCXdx7qhmk/1Dzio2cYZigc3fyor0i4W+aSTkFEad1Y35FnimT2TOU2ih5KDN4Q8SXJojWr+Irx+D+UN05Pt68QPzhCVvN8vgzw2E2gy5+KQaeUMycH6WXsjNAExGa0qxAHUPhPxENv/wCAqXaJARj9ktSivDkOEqzFQCYptkvFVnmompGIpKnG6cAcHbcHePTLi7RWe1AGQsn8SSCCkkOytH6QjRRz0GewyDZZQXKk5RLLk1idMuDRJzBjZo6NNYknpIFCx8/jCa13nOSWSmXN3TiMtfg7g+LdYJv3DQzKRpSqRUZfbazleBSl2eYCxROThryUHQfOLBZLWSM3B1G0AKjsIIjEpzjPac4wzRBCTyJjaO8d2u2ABycIFSSWHNycqQsnXmlDknKPOe0HaGbeM32Ul0yUFiXbGfxFtBoN6xrFcCw3z2wM9YTKrLDhJyejEl8hyhZaEVTMWlxjClDC7JT7x5Qyuns8JEvGpNAGxTOBI6Ymcksw1LRbrHZ5CghK5aWOpJxBWh2MDZbsorCEdz38kqeUQRRmyfX5eUW2XbJExSVrlJxjJRSHHRWcVbtH2QXJJnyAVNVkh3OhWnJh+JIhLdfbhHtBLnjAoUcVT4nMHlB8JSUORWj1aVZJTBtC4ck1Otc4kEhH2f1iqSLelZdKnTyMTItB3z5wexB8D+QMTFILj7yPygtSxMTz/wA/No1aJNCPvVvlC5UxUtVMn+/hCHT6B3rY3dQzGfP7rANhtz8Cs/v1y84fTpgUlx96fI+cV687MysSaEZ84UtF4yL50oypyx7q+IfP4RHMLffpBF6rxISvUUfq2fpAS5r6mnOCOjJ6+A+Pwiv3TdBnrVMX/LSSw/Ex30DwzLzFmWKANiPXTxhwhASAgBhiw8mTt6wboRpSZyoBIYNwhm5qag3YRGGcp5hPgOJcTJlnvGvverJEcJkEUJqeH/VVZ+UAY0mYaHqvxVRAjQHujkgfFao7xVBOQJV4JACOlY4mOnwSEjXimZ/OMY2VCpHvcCOmpgiXaCajXhQNGFSTuIFtSmS6c+4nLxPrEdmtHEwLAMgHkKqMYBzb1BWoofEHQiKVesz+MrQ4QTs4evjFuvSaAHAYZJH4hqT61iiW20YpqlPoB97xSJz87pG5Ux1k7H5wfIn1Z9vQkP6wqQWD5Z/URLZpvFDUQjIfTjwvnRX/AB/WLh+yKSnDOVV8aQens0t8TFEVPdB/Kr4NF2/ZLPD2lP8AUg/7W+UI/Ct5PUpSIlBEDy5rCNKtEGybjZ1PGsIbysCVF9RkQSCPEZQReN9IQOJQEI518rWWQkt+IuB9TCSZfjgwWfdoWWmHHzUAafGHl0WUS0MAwAoBGrsskxSSaFqEfT9YYTJDJBD18G3gDyeitdoO0gkB2JOiU5mK1J7dEq/iBUo6CYGHLiFIe3pcMyfPKUS1TN2HCHahJoInun9k4WXtEwhA/wC3LU4z95RDAUyDwyjYs5qGyG6kTrclaJYS2EjHXCHBYjc55bRduyvYWRYUJYY5gDFavXCPdrDWx+zSMMlIZhVLYWFAH1YBqQQZjAnP7yH6w8Y0cfJyyn/BDelmRNlLRMSClSSCDtm5Pux5vZyqzqCFTFKkPwLVQA7VOIpbImH3antFhSsBOJgVAe7wvVvfqMyyRo8LpNxItEoLWRMmKHeJPUBJBZIHKEkzo4Y9FbLJYb2UBm45xDed22S08U6Qgr/GAyv9QYxTZF0W2ykiRN9ogGsqdVtWSrMQdI7YgHDaZMyQr8TFcumuNOXiIKZnx5tB8v8AZdYlnEmbPQdkzGb0f1jS/wBnxQWReE4J2LK9TDGw3lJmJCkTpZB1C0/WkSi1oc/xEf60/WCJUk/SQq3++79DAdqk6/en1hjMqPvX/ML7SrPn83+o8oVlIilasBfQ/pAV7zcKkHQloY2tDg7Qivma9nJ/AQfIsfjCbOhEd4pAkKauvlUD0EVm13gUppUlmD76ZQ1FuC5ZDuCPiC5eKrYLR7SYFKySCBXMsIdIWcqotF3S/ZoBNSVJKj1H6wZLmVfI4lfCJ7m7IWm0jGoeylEBsdFFtQMwMos0nsWlPvoLv7rn1MBpm/Uiity1CgpTD4MCqNTxR20/3TIs57HU4lp6gEFm67QLbOzkxNUALY8IGh/EoHM8t4FMK5IvZW2Ds+qUeCRiVTqI0qYGBU1cU0vsmiYJtd0zUYv4cxkggKwkupZGJVB1hfMSVKwAK41hAAFSmWKgDUkmMNZHMm8Ncwkf611ekL5cwJU2jM/IGumppFyk/s/nKRjmTEy1FWLCQVF2YYiKOBpWIrJ+y9WLFPnjCNJYdR/uVlVzkYZIm+SJTu0FtaWpR2OEPRKWauxJakUTGTnHvd6fstsk6WUibNQVMXxJWS2Tpw5dCIqiP2HrSo47TR6YJZJI3OIivR4dYOXkb5Hg81C6c6fSGV29n7RNAIQQnc/TOPVLo/ZVZpHEv2k1W54Q3ROUPUXShNEJIApv6mA38Bhxr1s8lT2UmM3Ec3ow01i2/s8uoyDNUffIGf4dX8Ys1ruczJS5aQUqUlgcm8TzaJLFcKpSEJCQGApiGgrCWzoSghoZnDCy97yKEUck5bQZ+6LZqJGhURrpEKrvVyUNCmvxEYVdU8lQ/wDjs6YPaoVhnEuHqk/0EHSH1zS58xLTrMZKhmcScBG6a4gOoh7Il4OR5t6DWJVzRXRiASz1fupGqqVNdoyNKb0K0XKsl8YQk1dBOItscvjDyVZWbEXbVRq+7fRMQ+1Y5FJOQHFMNA9dPBo7/eCKYgg7IGOb45t5QyRKUpMLKVasE/1cCW/L3lNzIEbVLKvdK6UK+CWNuH9IGCilTkJlk+8o45h8APnTaDEO2Rp780t1ZP8AiGIMyXKPvFwK5YUDoM1bVpyiW0r4SM3GTV6gGgHXxjuZMDPs1T5UGnWBVIYl2O4O26y+WyR4wWBZyILwulJDmrmr1BOw1mK590bQkF2zJRxSlYQGBSolgHyxCpV/SAQIudqAKXBLEBjTEQfdQNAYWKs5JACWUPd91AO+6jCNHXxzxkUWO8XIE1KpS1GgmEOrmDkfSHSbM+mcC22y4VAJlpmLABK1mgf8IALnm1IT2tF4FxLmS5e+FJJ/30H+mB4P74PplxyTUykPzSPi0aTdEn/65f8ApED3ZJtoYzVoUNTgAP8AtIEM/wB3mnIhvywSbdbO0ZeH0hdadY3GQGaHoHN7piq2n+TP/Kv5RkZCbOleMq11/wAvzgbsN/1Mj/zD4iMjIrohL2J9HzNYh2jIyCcqNLz8YXzu8PD5xkZAY0Q+V8hCyd/1cjpM/wCMZGQGOtjG05eIiBWsZGQRYgtxd9fj8YItveMZGRg/kDzdIlTmOh+EZGQBtGWfvmN2H+ZM6RkZDAZD/wB5PT6xl55eHzjIyFYV+4XyMv7YIlZyOioyMgIZhl3/AMyd+X6xz2Z7szqYyMhkTezu7v8AqVdPrB9rzR+f6RkZBEfpPP7w/N/6mALf/JP/AJB/zjIyCxIhM/8AmDoPhCVPcX+Y/ERuMhCsAmwfzz+QfKO7Z3z1HwjIyMPsKHyEF2fWMjIcgz//2Q=="/>
          <p:cNvSpPr>
            <a:spLocks noChangeAspect="1" noChangeArrowheads="1"/>
          </p:cNvSpPr>
          <p:nvPr/>
        </p:nvSpPr>
        <p:spPr bwMode="auto">
          <a:xfrm>
            <a:off x="155575" y="-808038"/>
            <a:ext cx="2714625" cy="16859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8308" name="AutoShape 4" descr="data:image/jpeg;base64,/9j/4AAQSkZJRgABAQAAAQABAAD/2wCEAAkGBhMSERUUExMWFRUVGBcYFxgXGR0ZGhwaFxcYGRcXGBgaHCYfGBojHBgYHy8gIycpLC0sHB4xNTAqNSYrLCkBCQoKDgwOFw8PGCwcHyQqLCwpKSkpKSkpKSwpKSwpKSksKSkpKSkpLCksKSksLCksLCwsLCkpKSkpKSwpLCwsLP/AABEIALEBHQMBIgACEQEDEQH/xAAcAAACAgMBAQAAAAAAAAAAAAAEBQMGAAECBwj/xABCEAABAgMGAwUGAwcDBAMBAAABAhEAAyEEBRIxQVEiYXEGMoGRoRNCscHR8FJy4QcUIzNigvGSorI0Q3PCFlPSFf/EABkBAAMBAQEAAAAAAAAAAAAAAAECAwAEBf/EACURAAICAgMAAQMFAAAAAAAAAAABAhEhQQMSMVEEIkITMmGBkf/aAAwDAQACEQMRAD8A9geNgxqNgRM6DsKjbxzG4IrNvCa8baHd3AoPzQwty1BCsPeanU0iqXsBKlALUFEABiQASncvlCyZfhjbsHtt6UdLkmr/AP5GvWI5F80dSqjcuPHnFft15qUpsJUWdu6CDsM2gCfaSGEzcBKBuWo3pEj0OqLNM7R4piQ9S7NQU0J35/WI7VemMsDUlnLgOd9jT4wFbrtSQhScUtZLlCmB04egGnN4FvFQTMxB0EpJfZVThVsaEO1KGMClo4mqmS5oUHAJpUgNuNMtecWm47QplKngezDhIUrMsU900yeo+cIrtvlK5WFSu7QEJBKXFKuzHKuHaHt1SzMKVe1lTUKd0hgoAvUcT0IALc2eChZPGR37RMwMkgMGSEmgrrrCdFgQZ2BRzyUC9CaEn8WIA8t41MurAoqAUUpyCTiyyoairsXau8Ry7YUrQpQViySlgP8Aa9WasaxUsYYwVY0l0KmLcAAFbJdOqVKyWavViCQxELLXda7M/wDCXOQSK4jR2GScyGd3GjvnEN/pXNmBUpK0qUUIxMQdeInartsDrA3ZbtWqcn2U1ZTMSe8D0qD1zGo2MH0C7JDm4rQCySopcOGJFMSk8QZnxJJhhajMl+9jTUvpTN60yhde9mmJSCkmcpQOEUxO/edtA/UjYvAN23njBQtWB6F/qRUiMGryjdiv9avaoKgsBXCciKEtu2beIiA3mAv2WJQUqrg0IfItUaV/SB7wkplKxyly1uKh2GEVokd411IEcyGVMxmpIBq+tW5frClFFDIWHJVC2uvjuIjVJw93TStIKs0+CWcQDW0V62yVsQ3xHpAKLEp6inPn0rFuVZR+kRm70jKmv0ghsr8m0KkuJSSCQasK7OW6UjizXxMlBIPFizSqozKgWNMQozcqiHy7GPSB1XQk1Ic+Xi/NtIxrQPKsklSkqUCjLCkLYcm2BzyfPPOHlnu1bpLpwHUE10YD3QBRuu8JLTYCww8OY5OeYD+cd3VOmS0FIUSrG+Ek5YWLfi6ZtGEadYZe7VYnk4EsSKgEkAkZB84UWC2MpUsrTiT56O42/SJ7rnz0o4uMbnPxYRxaZyJilJVL9nNzB91W3E1RXrFDmimrTyMErmAkpqktTUbltRB0qduSPSK1c17lSsCgUqSWIINPHXrDybaCACR1FT8IZMnOLWBilUdYoGTOyoS/3WJwYY52qNkxjxkY0YBFGRjRtoUdmwI0Y2IwwQAdvtBSMvp4xWZoUo4gCTVqBstYst4SnFchWkVG8Zy0k1CUjJzR+umUTkdnBlA1skBIxKUHY0ACaZlztzhN2f8AYz5y5iuIoHAnCWcEM34jlDWfYkkErOPGHqfROQHzhXdVqCJwwlxkz4eGmJgAxNMmhDr0QXxfIwqCkqop0khuTZkpOZchqViqzbyW+pTkQaKAqxG4rFo7WWBCiwdKjxYssQqVOKYV8QLNVi1aFPet3rs8x5JJQAFc2HfYci+VWMFIS2FXcJAAUcRUeKhyclnBzc5gc3cQ2l30ySwmpZykMyS+bYU6xUJd5TVLDgH8JPnV8o7M4KCVIITMQap6eQJFcncEbQeoeyLZIviao4UrVzxEP/akYVAnRjWDJa5iShSVJGLCCGxkknJyWcjqfjFUubtQs4kezxAg4kqTwsQQ7juZt45w1st9SeIlCsQZwkjEqrB1VoWU+rQKNaZbFWiYE8U0AKGaQzgBnxAOxNAxGcUu3y5cmcj2VKgqwkmodziOhf4QUvtGZzkpYAAJQkcIDg/3MRllvA0oYlKJYauo1JBBqSwDbJDCvKMFRotN0dqy6UkDCoEuzlPeOWdQX8DBM6XYyKywRlilkkg7kDIxRVTQVEoUzlgQ4KQGIJ5FyeVY3KvtRXkQv2hYbg0FRkTuKGMDqrGF5XdLAXhUZiQ7McCkjmnurB5NlA93WqoZ6AZkbARKi8ZS8gAaknunqAxr/mEki0pROIKqE0fbcNnl6xqHui7WVcNJKoS2BTgZcocShCmkGCMMRoETIgkmceyjpMr71iVI9IlSIahWwOZZ+UKbbKU7JAIergEBusWOYmkIbStis6gfEl+tIDHgxl2ftJUksciTmdc+YroYNnWpeJKkpTNQpIJBAcFxxJ1ZnLVYwh7NWlKFhJPfq3mRpsYs13S6sO4Uhj0JoerwyI8ipt0Dy5ktfel4Fah6imSqO3ifCGUlWKhGw36EPp1gIXQuWp0rKknQ8ShyBV95wbJlsQdnFKMPOv6wyIyprDC5JpWJ0wJKzLjoeWxgpAhkQkdtG4wRkEQijIyMgBNtGNGRkEwLeS2lqOZAii3iSFFyeKo+LGPQLRKCklJyMUe+QA4AxNucw75tT4RKZ2/TP0rUy0mXMUg1IIwkBLigDcW3KuUB3ukFCikpMxP8wI6hlFBHDWjjVolvUJW4DBRZSVM4KksCCdHABhZ+9ELxTEcQBTiT3VJIZiNPV9oVHUdS74Va0+yX/OTSWoO6kjNJcviG+sCWq9yZaSlwpACFgt3wjArqFgJO78xAK5IC8ctQfPiFH5pNH2ahbSGEy3C3BjJSZ44VFAwlTDQgsSdAd4Ynb8AU+zLrQW4CrAaMosARsOJ6U4fCB1KxkkpZYq4OfhE8uUlZSiuJIUkg0JGgI3B0hGCQxS6Xy/zDCSfUPnW1RACiopGgYeZ67xibQtaVKSGCQXSg1A/Ep8w1H0q7QMq0FWeerj1g6zylJaYlSh+FQDFJc7HIjTWsYF2cS5n9RGTPTR6Ea+MWSxSZi0EJxF9SAsEV1BJcl6FmgVVgTNZSSELauEcBLVUBmly4iW7rkWXC7RIQjQ4xizJDDDUht6eJEK8llg4tFmmGWU5GhJLUphGIigV3ywNAQIXXbbgiYyhQkJLUSUq11qDUFswKxYjYE4g6/aUJxYsT4QSwAyz+3hZ2jlJSJS0seIoIAoQECvNyFGAaS2QJmgKUA7tR8iRpvlXqICQQVDEwrU0ppuzZRPOlgKcEYTVwdXf5AeEBy0OVOQSdTUMa789YIrbLTcV7AL9mVpUcwXBO7Rc7PNcDWPJrHYv4svCAFBQNORBJ6R6ld8s4XPWsK8DptrIzT8PnEyEwkm3uApga5ZU6QRIvRf8A9ZI3GsAFMcJDRKlUAIt+6FAdKQXKnpIdJeGsRpnS10iq3vfCJa8K2wqBSX02flFinTavFL7ZhAQVkB8vT9YDHgqIlzeJBGgzSqhYmtM9MmiwWPtPNRXhU1S6WcbvTn8Y8zshxoKgGYVqGcAd19Ytt2zFS5SgolTpGde8QCQK7t1MbwbElk9Quq/UTUAg6FwcwQWPNn1g+YkFiKh/KKtd9mShSQEZswz3bPYt6bRaZWVfHrrFE7ODkiovBuWyhlWJ0piOWiJRDI55G4yMjIICEmNiNwLapKhxS+8NND+sDwZBRMZAthtyZqXHiOYziYKYsfCMmZpp0dTRwnoY85vNf8XAlqGoxV5ECvSsejk0jzztHc7klKSVpJBbMh3T5hq8oSZ1/TPLFhsZSs4gCDRaWryWhxmCx11hFfszCdAmpFMtHiw2maShLk4myqSw3YmsIrZKEwYCMWIskue84ZstwKUrCI7BFIt/uzAcKnZSWLH8vvA0py3EObx9kpImyQgYUhKsIGJ6YkkZ7kHPTaALRchBCKnEhwC3eFSH0qD6QBb5QkhLKfEhJUGw8Wfhl5iG9J216TTbeFTAvKYku6dcNSFbhgavCy2yA5INCXB65j4xsT8QdhiSMx7yTueVR48oDM0u2hy+WXQwxOTv04mTADkGdw3zMM7BaCkYSCpK6As5HP4Ok0IY0IeFK1g0NDrUwTItzJYjEkMcJ2+VKaRhYvI7ElRHCjGB+CpA3UkspJB0ZucdoZSaoT1Ua7VD0EKpM4JNAQBkrES4qaDME6+O0SzpxmSxMmVKmwg6JBIzeoU2f9POFLKWBvd1VniC1MkcNQlPIQV2os6fZJZVEqOHKpoH6AAgdecBypipaAlLBSg6iWBA0AbJ/NusavC1kSwGClqIqqu1BpSBsfWQNE8pptQuKUZ/Qg+HKOJqUkBUuhNCnKj1I3zryY0jHxTJgPE/PVIGzVfWORaAKBPvB3z12zrTekMTHvZmwuoKNf0+zF4m0SB99YR9mJDJc615Q3tc8B30zibLUAXlY/aIZvqNlJOheF9kt9ok8Kk+2AyKaKYfiSdelIf2aaFVDER2bCk5gRkZ1sHsHaBaywkLAGpUkZjQOYcyrU+jdYGlWMJFPSJlrCQ8YRpMy0zmqTFA7X272hwJqBU+jwf2q7UiUktr5npyihC/lueEKJfXyHlDJXkWUksMfXJYUFYFGlkqL5Fi9fFQHpD+7lJlSwjFjJIIzDuXRU9RUQo7NWcqlTWqS4bUhBClgcyFGCrPOKko2IGh97LPbVozHij0y5j7QS5lCAlvGic8tz5Q+0aKv2UnBCjLejBShoMTMRo+IesWpUqrg1h4+HDy4lk7lBmiYGOJaGjsQ6OZm4wCMjGjCkcZESLQCY7UpoFj0JL4s65Kvbyg4/7iRt+IDcQfZLamcgEHMODBgUDFPtqVWGfSkiaXH9KtR0hfMl4/eur9LTNn4Ul9IBKUqSmYc1JI5HNniT24nIIBZTeFcoCROw2RRUCPZ43ADnhJJpmaRmGKr/Ss37YFIliaitWUNGeitwwofAwoVLBXhll1EY8JbC70fV6P5RdbsVizS6FpBD5KCh9N4qXaa6TZJwnS3MsJ4Rm5JTjSTmTgyzy5ROjsjP8AEQ9q7SUTfaIyBcDIpA0I1D0cdIqt62srShRDFTk1HFhJYZlsySOkXa+U+0lgoBWCHckBnzyDjJjFNt10KUACXwu3J8w7PDRF5E9AH7+cISZYIA1Knrmweng0YUjC4NCHY0qR1z6RF+7qBZ321LtRo3xJ0fd9eW8MQt7I1pFXryiSSl6bNno+Z6ZRyJFCQ7DMZM+QPKOMHpm1flBNYws6ggcQDOcwC58dCCzwXKnYpicWFR1wgNwjLkAGAgWTKTgplU0o29PpHdgWEKJJoEqrzUGHjU06QpVYwNb1tRSzDFU0OigwrvUM42O0BypyiHJdaqPsKuWy1PlEVrvEM5ZzVzXmWrVy8dWJZwlR7xBDMMi7htCUumm52jUHtbwDWBKkrJFXOEa95Jz83ia6k4gC2JSVYVA5mrhugAz5xMAUAKLu5LP8PMwJJKpU72iDhJchTOGOhGUb03lF1u/tCmWMOApIzCvg8Ezr3x0KkB9qn1MV+R2h4U+0loPFiUpCmc+TiucLLwvoLYJSE1US1c3YORoGhaK90lZbrLeglnN9/vKH1mvlCg6SGp18RHlNispUoBCHUWYq+I5RZUXAQAFzgg5t+pZ4FUBS7aLpMv6UnNQhXe3aVIQS4ZvHwit2u4mBULUCdgAfCiukKp92igmlRILtVg7CoYtnzg0Z40J71tq58wliQHYct+pgaxSCVJHOr8iIt9iuhDfw3U+ufkRQwJb+zSwrEmhVXkeuxNIa0RfE/S3WS6yEj2a2IdaTqXZvQQVZpHt5YXhGKWalLh3OF9nBpXSFV13sUYULHElQFKMEqyIzG1douF0ISlMw0/iYS3g6i3UCJl26Vh9w2PAConWumej/AHpFlkKcbkZdIT2ABSCXcOz9BVoa2RYIDZbxSJw8zu2FJiURwI2DFDlZ1GxGhGwYwBPeKSkYgaa/X7brHdjvAEMo+On6R3KtAUMJ2rFbvyWqzKS1Uq7p2bMHc5eEI8HZCPb7X6PbeDLGMLATqDl9YFNplWtCpS0nKhyL6KSNIDu22C0S1SVKckOkncMRnCeyzzLWCCQUmvga/CF7FFx62jqwXiZExUhZOOWeGjONDs0OLvvMTJi5SvfSSPCh9CIB7Y2dM+XLWkhMwVQvmM0HcRWrpvoulbcclTLTq1QoeIgeFevZXsstwWzDJTKV35JMo/2ZeaWMMLVJROQULDg+h0I9YqXbG2mzTUWpDmVNZM1tCKy5n/qYbXPeompC0kEGC2LV5QotNg9mkyrRKUakomIBUk9KFjyO8Ib7uxcjjU6pbYXCS7nLEGoeerR6jNms3P4QB+8pchQzGWYI+94FjqbaPK5NqJ9mtMsjUMKIdyCS3ePPSEt8SsKmz+GZ4a1fKnOPXb3ugLWJkpaZawGY91QbKmXkQ3KKbf3Yq0rCpmGUCB3ZaiX51Ttp5QUxZZRQv3ihSAKnV89MjpHDEtxDoH+EET7GtBZiSNgSfGlPKBFKP4Xbl8YdEHgISgg/hfJ6P15dYIWcKCVEElylsho4G7hoCTZ3NdM/DntEqQVEPkKACp6BI6k+MAybOpacRc1qKmvhzhtYBVRVmadTo584jkXYSwUMLhwlw9dVHSHCbvEuXil1VkS9QaabQLLwhRFfctKsBQXYYVa5aRxLkBq7QNjSEniwqKm4shq/R46mWxUsATUEPkoVSfEQB7Rk+Qnb0z+kQWayhUxWIcEsYlNrqB6ROhPtah2cjZzy3bWGKbKyFtmopHlp8IFg63ky4JalzsbVUlxSgfLoAPukOzYEJGJRJz/uNM+VRSJbOEykrJHdIQkbho6kkKnpSqgGE7u5cjzHrCvJRKjufY6nCAGpn6q58o5u7sstagFFABFMLlRevEDTV6nrtDmbYnUWDl9cg7uevSGFjSZYIJKyxDgMA+mZ0gglICsHZ9aPagJyCVytHw1KabZQdauz2McSGBIY6iubjwg+zzl40kBkpBBJYUyJ9B6Q3KBNlkKyPLxgpHPLllEpt4di/arUQrDNl5KbMFNHyfaFl3m0SVJTODkEh2oAG1HI8h1j02TKoHqQGJ1Lbwsv3s6m0YSCQtORGxzEM4ix+ozUju67CEyQnqWPpEllUUnCQc35F/pk0CSbd7JKQvICpOYYa/e0N7POStIIyOXxgojO03ZuXPGUTCBFyCFOGYs++fwglA84Yk0tHYjoRyI3BEZXVz2Gba7UGvlygKbeSJoMqdkrI6pOiusQ2y0VbQ59BkPGF14yCoYkd4ZddvGIWemoIFBXZp/s1GoqlQyINQQ8G37VaZoFJgLjZYYKHwPiYDt0z95somJ/mSeIZPhB/iSvDPwgm7ZgtFnKNSPaIb8SQHA6h4A97f8AZkpZmSVy/eDrl/mSKjxqIp14TyFCejMBpg3FWVlmIe2W0kEEUOf6+uUVy+J/s5ymolTqHjGWR6osd02mXbLMqzTC4Ulgf6dC+6TFU7IXsbFal2ScWZTAnJx8lBj1gOyXn+6TkrT/ACif9L5gtodIP/aPYBNlyrbLzJwqIO3dPhD1ojL5R6b+8hQ3+6REpLhiHEeYdm+26gEomHkFHwYK26xekX6huI4Tz+rQtUPGmsAd6Sp0tzJrXI6fWBrP2gtaaKlIUHNXKTn4wdab6Q1FA9C/lCa120qyy+8oBSrHEq9Jy3PsQ35w56MnKI7dcUuaMSpYBOoLHxIZ4NuyUcKQzOAWb6xLei8KKBowH8FMnSJMhWFEpJLVKuL4xEucW4leA4U8nAAyELu0i1KKyksRkKjrAV1TiSxJL1S+47yG3aoh0hXJJ0attveYAn3XfnoY1KvOZL7qqDhb1S9a7QHPqrf5+fKMWlxzZvEVEGiHZ3YRMvhE0cctlbpPoQaRxYreTwA4kmjEtQVLgvkHrCyV39GNfMQVcrInYjkEv4mgrBqhVNtot9msYSkABgz/AH4edIYyRwO1QaPmSTTq30iOySCtKSzlVQNK6kbUhoi7QkejtQAipPjXziTO1eEQl4kpzLn/AI5k0rr5wws134pmNnZ250AfpBdmu/FgRoEhzTJ6+cOJVlOZICQKN955RkK5JGWJAaor1p+hgkWlIo3r9YgQgGhflSkS+yA1HUp/SGogydacQoB0zckEgbDLaHcpHCxo4D9eUV6RML0ydyo5OKN8YdoVjQ6Sx0flyhkQ5UT2ZVK0OsTJELRaSDh109YNlzoeyEogN6WRwSAOdHoaGObKvBgSkcJBozNh05QyWAQxhP8AvaZc7Ao97LYUzhfCkG5RoaBT1jiesgOXAcNhrq1Y4nS1M6Q5pq1OUaxiWjCohJOWIuaHOmcMJS0SSprZ05CviaekTCa4cMobwgvu9lSZExaJrrwkoTgJBLbJED3D20lzJQOJPPRjqG0rA7DfpNq0K56mrqWf6R2FU+/v78YItcrT7zhcFMfrWIs9FO0CoPsJxUGwzC52C2z6KCfPrEF2TDJnrQksEqxo/KokgNyqPCGVolYhXX78/vaEs+YykKPeQcCtOFQb4h41hpMnvdHs5ysPdVxp6Kct5uITXtdZtC5aEkAqLOaABnL+Rh7fSXQg6pKhnoS4+cJLwlFcs4CUqTUMWfOhIOrxg+xJv/i1jRLMuYZs0kVUDhA6CvrAF9plpsqbNJChLQcTqOJRUdSdMtIGsvaMKOBTomZFJ16HURudMfP7/WDkVKL8KXPlYOIZajY6wxsV54mSVONP1ia32RgTVi33/mK9YbAqatk6ZnYPFDlzCWC2qWaUY8swYa2S+BQTQx/Ecj1bKEybFNQzYSAPed/PeJEy5yhkgDJnc/AQtHQm0elXZeCJxdKgQAHAOX3vA991TzIpHntklTpU0LSvCsZBsIUOozBbJUW2XfSVoZUspmNlmDTMHXpCsaNtlWveVozvQjk9esAWeQ5LGuYP9Sahm3DCHF4WUsSzkVI94HQgwqsaqkZvUdUnIeENEWSyBTQDMJGtR5YvmR4CJJsnhfZj5U+DRu0n+ISMqK8Hf5mDpMhxyZutCPkILJpWxTYLnVOtCZaaVU6tkpqSfA+sXi77isykmWiUDstQClEjIl8ughd2bsRONQzmCXLfYZqPoIsMhUrFglJUcKmUsKapOQDF/hCt2UhBJWRXXJUElKnxVClcgwptSgixJluEgg7saluZjSLIlMwFqKqNnhlLkM+5Ofy+cKM2ZIltkKmpOXQPq0TJQT4fbxuWBBKECGRJsHwmOGb/ABnBjCIZgaCL2JJKMXfLJGkMpdtAoGYfdISi0Ec+RiWVNcjhbxf4wbElCxzMQCXB0rzMQAlKwNPrGSlgZkBhlT5ZRuZO4cTVYUPM0EElVYC0zM+sIe0EpMyYhJUymLf1VyI28Whku1hKHOo+Iip3t2gUlRwmUnCkcSzXegGQgPwfig+1j+y3iEMklR0cFwOp+gjhM9QVVKA+pOLxfYxUEX3iqpa1DTCkgH+4gvDiwW9JIwgf3EeZELZZ8aRvtGkzOIlJSkFIKeEYi1N1EwpuC6UqEwKklZSrNboNa91OWuZPhFwTdSZgKp6hhLPLo2pAOxrpWGdnmAJGBKUJAAGKhYctoPUR83VUkJbfZ26ff0hHakYSxqM4svthMHX9AYT3lZCQRkdOrD6wsinG9MAxNXTr8YWXpJcE7jCeX4T4GCZVpALHMfH7+EbtUkFLjX7ptlCl6oDnTsckHUhJ6EPAUhfSuXi31jdhn/winVKiIjTmMvpBGQjvu6krJGR7yVDQ/ekQXNawQUTBxooX9G5GHV5S3SCKEfo8VS/h3ZiCy00caiHWSM/tfYY3ypUwBIfiLBvdejmJrou1MoYU7uonMsPmWpAXZ2xzJn8VdHonxzVFlkSUipGTqyOSaAQGNFdvuIRZi+57r5ZuSYnk2UZsHYgcxq7ZO0SqDGuYAH9yny8I2CMk6nC+wTmfSFKG7DYgrKo/Aoa7PmN4M/dE1DO2aT3knQg7RDZpwcGjksPyjMmDbQoKAUHBFHGY8NRAAJb0swCXdx7qhmk/1Dzio2cYZigc3fyor0i4W+aSTkFEad1Y35FnimT2TOU2ih5KDN4Q8SXJojWr+Irx+D+UN05Pt68QPzhCVvN8vgzw2E2gy5+KQaeUMycH6WXsjNAExGa0qxAHUPhPxENv/wCAqXaJARj9ktSivDkOEqzFQCYptkvFVnmompGIpKnG6cAcHbcHePTLi7RWe1AGQsn8SSCCkkOytH6QjRRz0GewyDZZQXKk5RLLk1idMuDRJzBjZo6NNYknpIFCx8/jCa13nOSWSmXN3TiMtfg7g+LdYJv3DQzKRpSqRUZfbazleBSl2eYCxROThryUHQfOLBZLWSM3B1G0AKjsIIjEpzjPac4wzRBCTyJjaO8d2u2ABycIFSSWHNycqQsnXmlDknKPOe0HaGbeM32Ul0yUFiXbGfxFtBoN6xrFcCw3z2wM9YTKrLDhJyejEl8hyhZaEVTMWlxjClDC7JT7x5Qyuns8JEvGpNAGxTOBI6Ymcksw1LRbrHZ5CghK5aWOpJxBWh2MDZbsorCEdz38kqeUQRRmyfX5eUW2XbJExSVrlJxjJRSHHRWcVbtH2QXJJnyAVNVkh3OhWnJh+JIhLdfbhHtBLnjAoUcVT4nMHlB8JSUORWj1aVZJTBtC4ck1Otc4kEhH2f1iqSLelZdKnTyMTItB3z5wexB8D+QMTFILj7yPygtSxMTz/wA/No1aJNCPvVvlC5UxUtVMn+/hCHT6B3rY3dQzGfP7rANhtz8Cs/v1y84fTpgUlx96fI+cV687MysSaEZ84UtF4yL50oypyx7q+IfP4RHMLffpBF6rxISvUUfq2fpAS5r6mnOCOjJ6+A+Pwiv3TdBnrVMX/LSSw/Ex30DwzLzFmWKANiPXTxhwhASAgBhiw8mTt6wboRpSZyoBIYNwhm5qag3YRGGcp5hPgOJcTJlnvGvverJEcJkEUJqeH/VVZ+UAY0mYaHqvxVRAjQHujkgfFao7xVBOQJV4JACOlY4mOnwSEjXimZ/OMY2VCpHvcCOmpgiXaCajXhQNGFSTuIFtSmS6c+4nLxPrEdmtHEwLAMgHkKqMYBzb1BWoofEHQiKVesz+MrQ4QTs4evjFuvSaAHAYZJH4hqT61iiW20YpqlPoB97xSJz87pG5Ux1k7H5wfIn1Z9vQkP6wqQWD5Z/URLZpvFDUQjIfTjwvnRX/AB/WLh+yKSnDOVV8aQens0t8TFEVPdB/Kr4NF2/ZLPD2lP8AUg/7W+UI/Ct5PUpSIlBEDy5rCNKtEGybjZ1PGsIbysCVF9RkQSCPEZQReN9IQOJQEI518rWWQkt+IuB9TCSZfjgwWfdoWWmHHzUAafGHl0WUS0MAwAoBGrsskxSSaFqEfT9YYTJDJBD18G3gDyeitdoO0gkB2JOiU5mK1J7dEq/iBUo6CYGHLiFIe3pcMyfPKUS1TN2HCHahJoInun9k4WXtEwhA/wC3LU4z95RDAUyDwyjYs5qGyG6kTrclaJYS2EjHXCHBYjc55bRduyvYWRYUJYY5gDFavXCPdrDWx+zSMMlIZhVLYWFAH1YBqQQZjAnP7yH6w8Y0cfJyyn/BDelmRNlLRMSClSSCDtm5Pux5vZyqzqCFTFKkPwLVQA7VOIpbImH3antFhSsBOJgVAe7wvVvfqMyyRo8LpNxItEoLWRMmKHeJPUBJBZIHKEkzo4Y9FbLJYb2UBm45xDed22S08U6Qgr/GAyv9QYxTZF0W2ykiRN9ogGsqdVtWSrMQdI7YgHDaZMyQr8TFcumuNOXiIKZnx5tB8v8AZdYlnEmbPQdkzGb0f1jS/wBnxQWReE4J2LK9TDGw3lJmJCkTpZB1C0/WkSi1oc/xEf60/WCJUk/SQq3++79DAdqk6/en1hjMqPvX/ML7SrPn83+o8oVlIilasBfQ/pAV7zcKkHQloY2tDg7Qivma9nJ/AQfIsfjCbOhEd4pAkKauvlUD0EVm13gUppUlmD76ZQ1FuC5ZDuCPiC5eKrYLR7SYFKySCBXMsIdIWcqotF3S/ZoBNSVJKj1H6wZLmVfI4lfCJ7m7IWm0jGoeylEBsdFFtQMwMos0nsWlPvoLv7rn1MBpm/Uiity1CgpTD4MCqNTxR20/3TIs57HU4lp6gEFm67QLbOzkxNUALY8IGh/EoHM8t4FMK5IvZW2Ds+qUeCRiVTqI0qYGBU1cU0vsmiYJtd0zUYv4cxkggKwkupZGJVB1hfMSVKwAK41hAAFSmWKgDUkmMNZHMm8Ncwkf611ekL5cwJU2jM/IGumppFyk/s/nKRjmTEy1FWLCQVF2YYiKOBpWIrJ+y9WLFPnjCNJYdR/uVlVzkYZIm+SJTu0FtaWpR2OEPRKWauxJakUTGTnHvd6fstsk6WUibNQVMXxJWS2Tpw5dCIqiP2HrSo47TR6YJZJI3OIivR4dYOXkb5Hg81C6c6fSGV29n7RNAIQQnc/TOPVLo/ZVZpHEv2k1W54Q3ROUPUXShNEJIApv6mA38Bhxr1s8lT2UmM3Ec3ow01i2/s8uoyDNUffIGf4dX8Ys1ruczJS5aQUqUlgcm8TzaJLFcKpSEJCQGApiGgrCWzoSghoZnDCy97yKEUck5bQZ+6LZqJGhURrpEKrvVyUNCmvxEYVdU8lQ/wDjs6YPaoVhnEuHqk/0EHSH1zS58xLTrMZKhmcScBG6a4gOoh7Il4OR5t6DWJVzRXRiASz1fupGqqVNdoyNKb0K0XKsl8YQk1dBOItscvjDyVZWbEXbVRq+7fRMQ+1Y5FJOQHFMNA9dPBo7/eCKYgg7IGOb45t5QyRKUpMLKVasE/1cCW/L3lNzIEbVLKvdK6UK+CWNuH9IGCilTkJlk+8o45h8APnTaDEO2Rp780t1ZP8AiGIMyXKPvFwK5YUDoM1bVpyiW0r4SM3GTV6gGgHXxjuZMDPs1T5UGnWBVIYl2O4O26y+WyR4wWBZyILwulJDmrmr1BOw1mK590bQkF2zJRxSlYQGBSolgHyxCpV/SAQIudqAKXBLEBjTEQfdQNAYWKs5JACWUPd91AO+6jCNHXxzxkUWO8XIE1KpS1GgmEOrmDkfSHSbM+mcC22y4VAJlpmLABK1mgf8IALnm1IT2tF4FxLmS5e+FJJ/30H+mB4P74PplxyTUykPzSPi0aTdEn/65f8ApED3ZJtoYzVoUNTgAP8AtIEM/wB3mnIhvywSbdbO0ZeH0hdadY3GQGaHoHN7piq2n+TP/Kv5RkZCbOleMq11/wAvzgbsN/1Mj/zD4iMjIrohL2J9HzNYh2jIyCcqNLz8YXzu8PD5xkZAY0Q+V8hCyd/1cjpM/wCMZGQGOtjG05eIiBWsZGQRYgtxd9fj8YItveMZGRg/kDzdIlTmOh+EZGQBtGWfvmN2H+ZM6RkZDAZD/wB5PT6xl55eHzjIyFYV+4XyMv7YIlZyOioyMgIZhl3/AMyd+X6xz2Z7szqYyMhkTezu7v8AqVdPrB9rzR+f6RkZBEfpPP7w/N/6mALf/JP/AJB/zjIyCxIhM/8AmDoPhCVPcX+Y/ERuMhCsAmwfzz+QfKO7Z3z1HwjIyMPsKHyEF2fWMjIcgz//2Q=="/>
          <p:cNvSpPr>
            <a:spLocks noChangeAspect="1" noChangeArrowheads="1"/>
          </p:cNvSpPr>
          <p:nvPr/>
        </p:nvSpPr>
        <p:spPr bwMode="auto">
          <a:xfrm>
            <a:off x="155575" y="-808038"/>
            <a:ext cx="2714625" cy="16859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8310" name="AutoShape 6" descr="data:image/jpeg;base64,/9j/4AAQSkZJRgABAQAAAQABAAD/2wCEAAkGBhMSERUUExMWFRUVGBcYFxgXGR0ZGhwaFxcYGRcXGBgaHCYfGBojHBgYHy8gIycpLC0sHB4xNTAqNSYrLCkBCQoKDgwOFw8PGCwcHyQqLCwpKSkpKSkpKSwpKSwpKSksKSkpKSkpLCksKSksLCksLCwsLCkpKSkpKSwpLCwsLP/AABEIALEBHQMBIgACEQEDEQH/xAAcAAACAgMBAQAAAAAAAAAAAAAEBQMGAAECBwj/xABCEAABAgMGAwUGAwcDBAMBAAABAhEAAyEEBRIxQVEiYXEGMoGRoRNCscHR8FJy4QcUIzNigvGSorI0Q3PCFlPSFf/EABkBAAMBAQEAAAAAAAAAAAAAAAECAwAEBf/EACURAAICAgMAAQMFAAAAAAAAAAABAhEhQQMSMVEEIkITMmGBkf/aAAwDAQACEQMRAD8A9geNgxqNgRM6DsKjbxzG4IrNvCa8baHd3AoPzQwty1BCsPeanU0iqXsBKlALUFEABiQASncvlCyZfhjbsHtt6UdLkmr/AP5GvWI5F80dSqjcuPHnFft15qUpsJUWdu6CDsM2gCfaSGEzcBKBuWo3pEj0OqLNM7R4piQ9S7NQU0J35/WI7VemMsDUlnLgOd9jT4wFbrtSQhScUtZLlCmB04egGnN4FvFQTMxB0EpJfZVThVsaEO1KGMClo4mqmS5oUHAJpUgNuNMtecWm47QplKngezDhIUrMsU900yeo+cIrtvlK5WFSu7QEJBKXFKuzHKuHaHt1SzMKVe1lTUKd0hgoAvUcT0IALc2eChZPGR37RMwMkgMGSEmgrrrCdFgQZ2BRzyUC9CaEn8WIA8t41MurAoqAUUpyCTiyyoairsXau8Ry7YUrQpQViySlgP8Aa9WasaxUsYYwVY0l0KmLcAAFbJdOqVKyWavViCQxELLXda7M/wDCXOQSK4jR2GScyGd3GjvnEN/pXNmBUpK0qUUIxMQdeInartsDrA3ZbtWqcn2U1ZTMSe8D0qD1zGo2MH0C7JDm4rQCySopcOGJFMSk8QZnxJJhhajMl+9jTUvpTN60yhde9mmJSCkmcpQOEUxO/edtA/UjYvAN23njBQtWB6F/qRUiMGryjdiv9avaoKgsBXCciKEtu2beIiA3mAv2WJQUqrg0IfItUaV/SB7wkplKxyly1uKh2GEVokd411IEcyGVMxmpIBq+tW5frClFFDIWHJVC2uvjuIjVJw93TStIKs0+CWcQDW0V62yVsQ3xHpAKLEp6inPn0rFuVZR+kRm70jKmv0ghsr8m0KkuJSSCQasK7OW6UjizXxMlBIPFizSqozKgWNMQozcqiHy7GPSB1XQk1Ic+Xi/NtIxrQPKsklSkqUCjLCkLYcm2BzyfPPOHlnu1bpLpwHUE10YD3QBRuu8JLTYCww8OY5OeYD+cd3VOmS0FIUSrG+Ek5YWLfi6ZtGEadYZe7VYnk4EsSKgEkAkZB84UWC2MpUsrTiT56O42/SJ7rnz0o4uMbnPxYRxaZyJilJVL9nNzB91W3E1RXrFDmimrTyMErmAkpqktTUbltRB0qduSPSK1c17lSsCgUqSWIINPHXrDybaCACR1FT8IZMnOLWBilUdYoGTOyoS/3WJwYY52qNkxjxkY0YBFGRjRtoUdmwI0Y2IwwQAdvtBSMvp4xWZoUo4gCTVqBstYst4SnFchWkVG8Zy0k1CUjJzR+umUTkdnBlA1skBIxKUHY0ACaZlztzhN2f8AYz5y5iuIoHAnCWcEM34jlDWfYkkErOPGHqfROQHzhXdVqCJwwlxkz4eGmJgAxNMmhDr0QXxfIwqCkqop0khuTZkpOZchqViqzbyW+pTkQaKAqxG4rFo7WWBCiwdKjxYssQqVOKYV8QLNVi1aFPet3rs8x5JJQAFc2HfYci+VWMFIS2FXcJAAUcRUeKhyclnBzc5gc3cQ2l30ySwmpZykMyS+bYU6xUJd5TVLDgH8JPnV8o7M4KCVIITMQap6eQJFcncEbQeoeyLZIviao4UrVzxEP/akYVAnRjWDJa5iShSVJGLCCGxkknJyWcjqfjFUubtQs4kezxAg4kqTwsQQ7juZt45w1st9SeIlCsQZwkjEqrB1VoWU+rQKNaZbFWiYE8U0AKGaQzgBnxAOxNAxGcUu3y5cmcj2VKgqwkmodziOhf4QUvtGZzkpYAAJQkcIDg/3MRllvA0oYlKJYauo1JBBqSwDbJDCvKMFRotN0dqy6UkDCoEuzlPeOWdQX8DBM6XYyKywRlilkkg7kDIxRVTQVEoUzlgQ4KQGIJ5FyeVY3KvtRXkQv2hYbg0FRkTuKGMDqrGF5XdLAXhUZiQ7McCkjmnurB5NlA93WqoZ6AZkbARKi8ZS8gAaknunqAxr/mEki0pROIKqE0fbcNnl6xqHui7WVcNJKoS2BTgZcocShCmkGCMMRoETIgkmceyjpMr71iVI9IlSIahWwOZZ+UKbbKU7JAIergEBusWOYmkIbStis6gfEl+tIDHgxl2ftJUksciTmdc+YroYNnWpeJKkpTNQpIJBAcFxxJ1ZnLVYwh7NWlKFhJPfq3mRpsYs13S6sO4Uhj0JoerwyI8ipt0Dy5ktfel4Fah6imSqO3ifCGUlWKhGw36EPp1gIXQuWp0rKknQ8ShyBV95wbJlsQdnFKMPOv6wyIyprDC5JpWJ0wJKzLjoeWxgpAhkQkdtG4wRkEQijIyMgBNtGNGRkEwLeS2lqOZAii3iSFFyeKo+LGPQLRKCklJyMUe+QA4AxNucw75tT4RKZ2/TP0rUy0mXMUg1IIwkBLigDcW3KuUB3ukFCikpMxP8wI6hlFBHDWjjVolvUJW4DBRZSVM4KksCCdHABhZ+9ELxTEcQBTiT3VJIZiNPV9oVHUdS74Va0+yX/OTSWoO6kjNJcviG+sCWq9yZaSlwpACFgt3wjArqFgJO78xAK5IC8ctQfPiFH5pNH2ahbSGEy3C3BjJSZ44VFAwlTDQgsSdAd4Ynb8AU+zLrQW4CrAaMosARsOJ6U4fCB1KxkkpZYq4OfhE8uUlZSiuJIUkg0JGgI3B0hGCQxS6Xy/zDCSfUPnW1RACiopGgYeZ67xibQtaVKSGCQXSg1A/Ep8w1H0q7QMq0FWeerj1g6zylJaYlSh+FQDFJc7HIjTWsYF2cS5n9RGTPTR6Ea+MWSxSZi0EJxF9SAsEV1BJcl6FmgVVgTNZSSELauEcBLVUBmly4iW7rkWXC7RIQjQ4xizJDDDUht6eJEK8llg4tFmmGWU5GhJLUphGIigV3ywNAQIXXbbgiYyhQkJLUSUq11qDUFswKxYjYE4g6/aUJxYsT4QSwAyz+3hZ2jlJSJS0seIoIAoQECvNyFGAaS2QJmgKUA7tR8iRpvlXqICQQVDEwrU0ppuzZRPOlgKcEYTVwdXf5AeEBy0OVOQSdTUMa789YIrbLTcV7AL9mVpUcwXBO7Rc7PNcDWPJrHYv4svCAFBQNORBJ6R6ld8s4XPWsK8DptrIzT8PnEyEwkm3uApga5ZU6QRIvRf8A9ZI3GsAFMcJDRKlUAIt+6FAdKQXKnpIdJeGsRpnS10iq3vfCJa8K2wqBSX02flFinTavFL7ZhAQVkB8vT9YDHgqIlzeJBGgzSqhYmtM9MmiwWPtPNRXhU1S6WcbvTn8Y8zshxoKgGYVqGcAd19Ytt2zFS5SgolTpGde8QCQK7t1MbwbElk9Quq/UTUAg6FwcwQWPNn1g+YkFiKh/KKtd9mShSQEZswz3bPYt6bRaZWVfHrrFE7ODkiovBuWyhlWJ0piOWiJRDI55G4yMjIICEmNiNwLapKhxS+8NND+sDwZBRMZAthtyZqXHiOYziYKYsfCMmZpp0dTRwnoY85vNf8XAlqGoxV5ECvSsejk0jzztHc7klKSVpJBbMh3T5hq8oSZ1/TPLFhsZSs4gCDRaWryWhxmCx11hFfszCdAmpFMtHiw2maShLk4myqSw3YmsIrZKEwYCMWIskue84ZstwKUrCI7BFIt/uzAcKnZSWLH8vvA0py3EObx9kpImyQgYUhKsIGJ6YkkZ7kHPTaALRchBCKnEhwC3eFSH0qD6QBb5QkhLKfEhJUGw8Wfhl5iG9J216TTbeFTAvKYku6dcNSFbhgavCy2yA5INCXB65j4xsT8QdhiSMx7yTueVR48oDM0u2hy+WXQwxOTv04mTADkGdw3zMM7BaCkYSCpK6As5HP4Ok0IY0IeFK1g0NDrUwTItzJYjEkMcJ2+VKaRhYvI7ElRHCjGB+CpA3UkspJB0ZucdoZSaoT1Ua7VD0EKpM4JNAQBkrES4qaDME6+O0SzpxmSxMmVKmwg6JBIzeoU2f9POFLKWBvd1VniC1MkcNQlPIQV2os6fZJZVEqOHKpoH6AAgdecBypipaAlLBSg6iWBA0AbJ/NusavC1kSwGClqIqqu1BpSBsfWQNE8pptQuKUZ/Qg+HKOJqUkBUuhNCnKj1I3zryY0jHxTJgPE/PVIGzVfWORaAKBPvB3z12zrTekMTHvZmwuoKNf0+zF4m0SB99YR9mJDJc615Q3tc8B30zibLUAXlY/aIZvqNlJOheF9kt9ok8Kk+2AyKaKYfiSdelIf2aaFVDER2bCk5gRkZ1sHsHaBaywkLAGpUkZjQOYcyrU+jdYGlWMJFPSJlrCQ8YRpMy0zmqTFA7X272hwJqBU+jwf2q7UiUktr5npyihC/lueEKJfXyHlDJXkWUksMfXJYUFYFGlkqL5Fi9fFQHpD+7lJlSwjFjJIIzDuXRU9RUQo7NWcqlTWqS4bUhBClgcyFGCrPOKko2IGh97LPbVozHij0y5j7QS5lCAlvGic8tz5Q+0aKv2UnBCjLejBShoMTMRo+IesWpUqrg1h4+HDy4lk7lBmiYGOJaGjsQ6OZm4wCMjGjCkcZESLQCY7UpoFj0JL4s65Kvbyg4/7iRt+IDcQfZLamcgEHMODBgUDFPtqVWGfSkiaXH9KtR0hfMl4/eur9LTNn4Ul9IBKUqSmYc1JI5HNniT24nIIBZTeFcoCROw2RRUCPZ43ADnhJJpmaRmGKr/Ss37YFIliaitWUNGeitwwofAwoVLBXhll1EY8JbC70fV6P5RdbsVizS6FpBD5KCh9N4qXaa6TZJwnS3MsJ4Rm5JTjSTmTgyzy5ROjsjP8AEQ9q7SUTfaIyBcDIpA0I1D0cdIqt62srShRDFTk1HFhJYZlsySOkXa+U+0lgoBWCHckBnzyDjJjFNt10KUACXwu3J8w7PDRF5E9AH7+cISZYIA1Knrmweng0YUjC4NCHY0qR1z6RF+7qBZ321LtRo3xJ0fd9eW8MQt7I1pFXryiSSl6bNno+Z6ZRyJFCQ7DMZM+QPKOMHpm1flBNYws6ggcQDOcwC58dCCzwXKnYpicWFR1wgNwjLkAGAgWTKTgplU0o29PpHdgWEKJJoEqrzUGHjU06QpVYwNb1tRSzDFU0OigwrvUM42O0BypyiHJdaqPsKuWy1PlEVrvEM5ZzVzXmWrVy8dWJZwlR7xBDMMi7htCUumm52jUHtbwDWBKkrJFXOEa95Jz83ia6k4gC2JSVYVA5mrhugAz5xMAUAKLu5LP8PMwJJKpU72iDhJchTOGOhGUb03lF1u/tCmWMOApIzCvg8Ezr3x0KkB9qn1MV+R2h4U+0loPFiUpCmc+TiucLLwvoLYJSE1US1c3YORoGhaK90lZbrLeglnN9/vKH1mvlCg6SGp18RHlNispUoBCHUWYq+I5RZUXAQAFzgg5t+pZ4FUBS7aLpMv6UnNQhXe3aVIQS4ZvHwit2u4mBULUCdgAfCiukKp92igmlRILtVg7CoYtnzg0Z40J71tq58wliQHYct+pgaxSCVJHOr8iIt9iuhDfw3U+ufkRQwJb+zSwrEmhVXkeuxNIa0RfE/S3WS6yEj2a2IdaTqXZvQQVZpHt5YXhGKWalLh3OF9nBpXSFV13sUYULHElQFKMEqyIzG1douF0ISlMw0/iYS3g6i3UCJl26Vh9w2PAConWumej/AHpFlkKcbkZdIT2ABSCXcOz9BVoa2RYIDZbxSJw8zu2FJiURwI2DFDlZ1GxGhGwYwBPeKSkYgaa/X7brHdjvAEMo+On6R3KtAUMJ2rFbvyWqzKS1Uq7p2bMHc5eEI8HZCPb7X6PbeDLGMLATqDl9YFNplWtCpS0nKhyL6KSNIDu22C0S1SVKckOkncMRnCeyzzLWCCQUmvga/CF7FFx62jqwXiZExUhZOOWeGjONDs0OLvvMTJi5SvfSSPCh9CIB7Y2dM+XLWkhMwVQvmM0HcRWrpvoulbcclTLTq1QoeIgeFevZXsstwWzDJTKV35JMo/2ZeaWMMLVJROQULDg+h0I9YqXbG2mzTUWpDmVNZM1tCKy5n/qYbXPeompC0kEGC2LV5QotNg9mkyrRKUakomIBUk9KFjyO8Ib7uxcjjU6pbYXCS7nLEGoeerR6jNms3P4QB+8pchQzGWYI+94FjqbaPK5NqJ9mtMsjUMKIdyCS3ePPSEt8SsKmz+GZ4a1fKnOPXb3ugLWJkpaZawGY91QbKmXkQ3KKbf3Yq0rCpmGUCB3ZaiX51Ttp5QUxZZRQv3ihSAKnV89MjpHDEtxDoH+EET7GtBZiSNgSfGlPKBFKP4Xbl8YdEHgISgg/hfJ6P15dYIWcKCVEElylsho4G7hoCTZ3NdM/DntEqQVEPkKACp6BI6k+MAybOpacRc1qKmvhzhtYBVRVmadTo584jkXYSwUMLhwlw9dVHSHCbvEuXil1VkS9QaabQLLwhRFfctKsBQXYYVa5aRxLkBq7QNjSEniwqKm4shq/R46mWxUsATUEPkoVSfEQB7Rk+Qnb0z+kQWayhUxWIcEsYlNrqB6ROhPtah2cjZzy3bWGKbKyFtmopHlp8IFg63ky4JalzsbVUlxSgfLoAPukOzYEJGJRJz/uNM+VRSJbOEykrJHdIQkbho6kkKnpSqgGE7u5cjzHrCvJRKjufY6nCAGpn6q58o5u7sstagFFABFMLlRevEDTV6nrtDmbYnUWDl9cg7uevSGFjSZYIJKyxDgMA+mZ0gglICsHZ9aPagJyCVytHw1KabZQdauz2McSGBIY6iubjwg+zzl40kBkpBBJYUyJ9B6Q3KBNlkKyPLxgpHPLllEpt4di/arUQrDNl5KbMFNHyfaFl3m0SVJTODkEh2oAG1HI8h1j02TKoHqQGJ1Lbwsv3s6m0YSCQtORGxzEM4ix+ozUju67CEyQnqWPpEllUUnCQc35F/pk0CSbd7JKQvICpOYYa/e0N7POStIIyOXxgojO03ZuXPGUTCBFyCFOGYs++fwglA84Yk0tHYjoRyI3BEZXVz2Gba7UGvlygKbeSJoMqdkrI6pOiusQ2y0VbQ59BkPGF14yCoYkd4ZddvGIWemoIFBXZp/s1GoqlQyINQQ8G37VaZoFJgLjZYYKHwPiYDt0z95somJ/mSeIZPhB/iSvDPwgm7ZgtFnKNSPaIb8SQHA6h4A97f8AZkpZmSVy/eDrl/mSKjxqIp14TyFCejMBpg3FWVlmIe2W0kEEUOf6+uUVy+J/s5ymolTqHjGWR6osd02mXbLMqzTC4Ulgf6dC+6TFU7IXsbFal2ScWZTAnJx8lBj1gOyXn+6TkrT/ACif9L5gtodIP/aPYBNlyrbLzJwqIO3dPhD1ojL5R6b+8hQ3+6REpLhiHEeYdm+26gEomHkFHwYK26xekX6huI4Tz+rQtUPGmsAd6Sp0tzJrXI6fWBrP2gtaaKlIUHNXKTn4wdab6Q1FA9C/lCa120qyy+8oBSrHEq9Jy3PsQ35w56MnKI7dcUuaMSpYBOoLHxIZ4NuyUcKQzOAWb6xLei8KKBowH8FMnSJMhWFEpJLVKuL4xEucW4leA4U8nAAyELu0i1KKyksRkKjrAV1TiSxJL1S+47yG3aoh0hXJJ0attveYAn3XfnoY1KvOZL7qqDhb1S9a7QHPqrf5+fKMWlxzZvEVEGiHZ3YRMvhE0cctlbpPoQaRxYreTwA4kmjEtQVLgvkHrCyV39GNfMQVcrInYjkEv4mgrBqhVNtot9msYSkABgz/AH4edIYyRwO1QaPmSTTq30iOySCtKSzlVQNK6kbUhoi7QkejtQAipPjXziTO1eEQl4kpzLn/AI5k0rr5wws134pmNnZ250AfpBdmu/FgRoEhzTJ6+cOJVlOZICQKN955RkK5JGWJAaor1p+hgkWlIo3r9YgQgGhflSkS+yA1HUp/SGogydacQoB0zckEgbDLaHcpHCxo4D9eUV6RML0ydyo5OKN8YdoVjQ6Sx0flyhkQ5UT2ZVK0OsTJELRaSDh109YNlzoeyEogN6WRwSAOdHoaGObKvBgSkcJBozNh05QyWAQxhP8AvaZc7Ao97LYUzhfCkG5RoaBT1jiesgOXAcNhrq1Y4nS1M6Q5pq1OUaxiWjCohJOWIuaHOmcMJS0SSprZ05CviaekTCa4cMobwgvu9lSZExaJrrwkoTgJBLbJED3D20lzJQOJPPRjqG0rA7DfpNq0K56mrqWf6R2FU+/v78YItcrT7zhcFMfrWIs9FO0CoPsJxUGwzC52C2z6KCfPrEF2TDJnrQksEqxo/KokgNyqPCGVolYhXX78/vaEs+YykKPeQcCtOFQb4h41hpMnvdHs5ysPdVxp6Kct5uITXtdZtC5aEkAqLOaABnL+Rh7fSXQg6pKhnoS4+cJLwlFcs4CUqTUMWfOhIOrxg+xJv/i1jRLMuYZs0kVUDhA6CvrAF9plpsqbNJChLQcTqOJRUdSdMtIGsvaMKOBTomZFJ16HURudMfP7/WDkVKL8KXPlYOIZajY6wxsV54mSVONP1ia32RgTVi33/mK9YbAqatk6ZnYPFDlzCWC2qWaUY8swYa2S+BQTQx/Ecj1bKEybFNQzYSAPed/PeJEy5yhkgDJnc/AQtHQm0elXZeCJxdKgQAHAOX3vA991TzIpHntklTpU0LSvCsZBsIUOozBbJUW2XfSVoZUspmNlmDTMHXpCsaNtlWveVozvQjk9esAWeQ5LGuYP9Sahm3DCHF4WUsSzkVI94HQgwqsaqkZvUdUnIeENEWSyBTQDMJGtR5YvmR4CJJsnhfZj5U+DRu0n+ISMqK8Hf5mDpMhxyZutCPkILJpWxTYLnVOtCZaaVU6tkpqSfA+sXi77isykmWiUDstQClEjIl8ughd2bsRONQzmCXLfYZqPoIsMhUrFglJUcKmUsKapOQDF/hCt2UhBJWRXXJUElKnxVClcgwptSgixJluEgg7saluZjSLIlMwFqKqNnhlLkM+5Ofy+cKM2ZIltkKmpOXQPq0TJQT4fbxuWBBKECGRJsHwmOGb/ABnBjCIZgaCL2JJKMXfLJGkMpdtAoGYfdISi0Ec+RiWVNcjhbxf4wbElCxzMQCXB0rzMQAlKwNPrGSlgZkBhlT5ZRuZO4cTVYUPM0EElVYC0zM+sIe0EpMyYhJUymLf1VyI28Whku1hKHOo+Iip3t2gUlRwmUnCkcSzXegGQgPwfig+1j+y3iEMklR0cFwOp+gjhM9QVVKA+pOLxfYxUEX3iqpa1DTCkgH+4gvDiwW9JIwgf3EeZELZZ8aRvtGkzOIlJSkFIKeEYi1N1EwpuC6UqEwKklZSrNboNa91OWuZPhFwTdSZgKp6hhLPLo2pAOxrpWGdnmAJGBKUJAAGKhYctoPUR83VUkJbfZ26ff0hHakYSxqM4svthMHX9AYT3lZCQRkdOrD6wsinG9MAxNXTr8YWXpJcE7jCeX4T4GCZVpALHMfH7+EbtUkFLjX7ptlCl6oDnTsckHUhJ6EPAUhfSuXi31jdhn/winVKiIjTmMvpBGQjvu6krJGR7yVDQ/ekQXNawQUTBxooX9G5GHV5S3SCKEfo8VS/h3ZiCy00caiHWSM/tfYY3ypUwBIfiLBvdejmJrou1MoYU7uonMsPmWpAXZ2xzJn8VdHonxzVFlkSUipGTqyOSaAQGNFdvuIRZi+57r5ZuSYnk2UZsHYgcxq7ZO0SqDGuYAH9yny8I2CMk6nC+wTmfSFKG7DYgrKo/Aoa7PmN4M/dE1DO2aT3knQg7RDZpwcGjksPyjMmDbQoKAUHBFHGY8NRAAJb0swCXdx7qhmk/1Dzio2cYZigc3fyor0i4W+aSTkFEad1Y35FnimT2TOU2ih5KDN4Q8SXJojWr+Irx+D+UN05Pt68QPzhCVvN8vgzw2E2gy5+KQaeUMycH6WXsjNAExGa0qxAHUPhPxENv/wCAqXaJARj9ktSivDkOEqzFQCYptkvFVnmompGIpKnG6cAcHbcHePTLi7RWe1AGQsn8SSCCkkOytH6QjRRz0GewyDZZQXKk5RLLk1idMuDRJzBjZo6NNYknpIFCx8/jCa13nOSWSmXN3TiMtfg7g+LdYJv3DQzKRpSqRUZfbazleBSl2eYCxROThryUHQfOLBZLWSM3B1G0AKjsIIjEpzjPac4wzRBCTyJjaO8d2u2ABycIFSSWHNycqQsnXmlDknKPOe0HaGbeM32Ul0yUFiXbGfxFtBoN6xrFcCw3z2wM9YTKrLDhJyejEl8hyhZaEVTMWlxjClDC7JT7x5Qyuns8JEvGpNAGxTOBI6Ymcksw1LRbrHZ5CghK5aWOpJxBWh2MDZbsorCEdz38kqeUQRRmyfX5eUW2XbJExSVrlJxjJRSHHRWcVbtH2QXJJnyAVNVkh3OhWnJh+JIhLdfbhHtBLnjAoUcVT4nMHlB8JSUORWj1aVZJTBtC4ck1Otc4kEhH2f1iqSLelZdKnTyMTItB3z5wexB8D+QMTFILj7yPygtSxMTz/wA/No1aJNCPvVvlC5UxUtVMn+/hCHT6B3rY3dQzGfP7rANhtz8Cs/v1y84fTpgUlx96fI+cV687MysSaEZ84UtF4yL50oypyx7q+IfP4RHMLffpBF6rxISvUUfq2fpAS5r6mnOCOjJ6+A+Pwiv3TdBnrVMX/LSSw/Ex30DwzLzFmWKANiPXTxhwhASAgBhiw8mTt6wboRpSZyoBIYNwhm5qag3YRGGcp5hPgOJcTJlnvGvverJEcJkEUJqeH/VVZ+UAY0mYaHqvxVRAjQHujkgfFao7xVBOQJV4JACOlY4mOnwSEjXimZ/OMY2VCpHvcCOmpgiXaCajXhQNGFSTuIFtSmS6c+4nLxPrEdmtHEwLAMgHkKqMYBzb1BWoofEHQiKVesz+MrQ4QTs4evjFuvSaAHAYZJH4hqT61iiW20YpqlPoB97xSJz87pG5Ux1k7H5wfIn1Z9vQkP6wqQWD5Z/URLZpvFDUQjIfTjwvnRX/AB/WLh+yKSnDOVV8aQens0t8TFEVPdB/Kr4NF2/ZLPD2lP8AUg/7W+UI/Ct5PUpSIlBEDy5rCNKtEGybjZ1PGsIbysCVF9RkQSCPEZQReN9IQOJQEI518rWWQkt+IuB9TCSZfjgwWfdoWWmHHzUAafGHl0WUS0MAwAoBGrsskxSSaFqEfT9YYTJDJBD18G3gDyeitdoO0gkB2JOiU5mK1J7dEq/iBUo6CYGHLiFIe3pcMyfPKUS1TN2HCHahJoInun9k4WXtEwhA/wC3LU4z95RDAUyDwyjYs5qGyG6kTrclaJYS2EjHXCHBYjc55bRduyvYWRYUJYY5gDFavXCPdrDWx+zSMMlIZhVLYWFAH1YBqQQZjAnP7yH6w8Y0cfJyyn/BDelmRNlLRMSClSSCDtm5Pux5vZyqzqCFTFKkPwLVQA7VOIpbImH3antFhSsBOJgVAe7wvVvfqMyyRo8LpNxItEoLWRMmKHeJPUBJBZIHKEkzo4Y9FbLJYb2UBm45xDed22S08U6Qgr/GAyv9QYxTZF0W2ykiRN9ogGsqdVtWSrMQdI7YgHDaZMyQr8TFcumuNOXiIKZnx5tB8v8AZdYlnEmbPQdkzGb0f1jS/wBnxQWReE4J2LK9TDGw3lJmJCkTpZB1C0/WkSi1oc/xEf60/WCJUk/SQq3++79DAdqk6/en1hjMqPvX/ML7SrPn83+o8oVlIilasBfQ/pAV7zcKkHQloY2tDg7Qivma9nJ/AQfIsfjCbOhEd4pAkKauvlUD0EVm13gUppUlmD76ZQ1FuC5ZDuCPiC5eKrYLR7SYFKySCBXMsIdIWcqotF3S/ZoBNSVJKj1H6wZLmVfI4lfCJ7m7IWm0jGoeylEBsdFFtQMwMos0nsWlPvoLv7rn1MBpm/Uiity1CgpTD4MCqNTxR20/3TIs57HU4lp6gEFm67QLbOzkxNUALY8IGh/EoHM8t4FMK5IvZW2Ds+qUeCRiVTqI0qYGBU1cU0vsmiYJtd0zUYv4cxkggKwkupZGJVB1hfMSVKwAK41hAAFSmWKgDUkmMNZHMm8Ncwkf611ekL5cwJU2jM/IGumppFyk/s/nKRjmTEy1FWLCQVF2YYiKOBpWIrJ+y9WLFPnjCNJYdR/uVlVzkYZIm+SJTu0FtaWpR2OEPRKWauxJakUTGTnHvd6fstsk6WUibNQVMXxJWS2Tpw5dCIqiP2HrSo47TR6YJZJI3OIivR4dYOXkb5Hg81C6c6fSGV29n7RNAIQQnc/TOPVLo/ZVZpHEv2k1W54Q3ROUPUXShNEJIApv6mA38Bhxr1s8lT2UmM3Ec3ow01i2/s8uoyDNUffIGf4dX8Ys1ruczJS5aQUqUlgcm8TzaJLFcKpSEJCQGApiGgrCWzoSghoZnDCy97yKEUck5bQZ+6LZqJGhURrpEKrvVyUNCmvxEYVdU8lQ/wDjs6YPaoVhnEuHqk/0EHSH1zS58xLTrMZKhmcScBG6a4gOoh7Il4OR5t6DWJVzRXRiASz1fupGqqVNdoyNKb0K0XKsl8YQk1dBOItscvjDyVZWbEXbVRq+7fRMQ+1Y5FJOQHFMNA9dPBo7/eCKYgg7IGOb45t5QyRKUpMLKVasE/1cCW/L3lNzIEbVLKvdK6UK+CWNuH9IGCilTkJlk+8o45h8APnTaDEO2Rp780t1ZP8AiGIMyXKPvFwK5YUDoM1bVpyiW0r4SM3GTV6gGgHXxjuZMDPs1T5UGnWBVIYl2O4O26y+WyR4wWBZyILwulJDmrmr1BOw1mK590bQkF2zJRxSlYQGBSolgHyxCpV/SAQIudqAKXBLEBjTEQfdQNAYWKs5JACWUPd91AO+6jCNHXxzxkUWO8XIE1KpS1GgmEOrmDkfSHSbM+mcC22y4VAJlpmLABK1mgf8IALnm1IT2tF4FxLmS5e+FJJ/30H+mB4P74PplxyTUykPzSPi0aTdEn/65f8ApED3ZJtoYzVoUNTgAP8AtIEM/wB3mnIhvywSbdbO0ZeH0hdadY3GQGaHoHN7piq2n+TP/Kv5RkZCbOleMq11/wAvzgbsN/1Mj/zD4iMjIrohL2J9HzNYh2jIyCcqNLz8YXzu8PD5xkZAY0Q+V8hCyd/1cjpM/wCMZGQGOtjG05eIiBWsZGQRYgtxd9fj8YItveMZGRg/kDzdIlTmOh+EZGQBtGWfvmN2H+ZM6RkZDAZD/wB5PT6xl55eHzjIyFYV+4XyMv7YIlZyOioyMgIZhl3/AMyd+X6xz2Z7szqYyMhkTezu7v8AqVdPrB9rzR+f6RkZBEfpPP7w/N/6mALf/JP/AJB/zjIyCxIhM/8AmDoPhCVPcX+Y/ERuMhCsAmwfzz+QfKO7Z3z1HwjIyMPsKHyEF2fWMjIcgz//2Q=="/>
          <p:cNvSpPr>
            <a:spLocks noChangeAspect="1" noChangeArrowheads="1"/>
          </p:cNvSpPr>
          <p:nvPr/>
        </p:nvSpPr>
        <p:spPr bwMode="auto">
          <a:xfrm>
            <a:off x="155575" y="-808038"/>
            <a:ext cx="2714625" cy="16859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8312" name="AutoShape 8" descr="data:image/jpeg;base64,/9j/4AAQSkZJRgABAQAAAQABAAD/2wCEAAkGBhMSERUUExMWFRUVGBcYFxgXGR0ZGhwaFxcYGRcXGBgaHCYfGBojHBgYHy8gIycpLC0sHB4xNTAqNSYrLCkBCQoKDgwOFw8PGCwcHyQqLCwpKSkpKSkpKSwpKSwpKSksKSkpKSkpLCksKSksLCksLCwsLCkpKSkpKSwpLCwsLP/AABEIALEBHQMBIgACEQEDEQH/xAAcAAACAgMBAQAAAAAAAAAAAAAEBQMGAAECBwj/xABCEAABAgMGAwUGAwcDBAMBAAABAhEAAyEEBRIxQVEiYXEGMoGRoRNCscHR8FJy4QcUIzNigvGSorI0Q3PCFlPSFf/EABkBAAMBAQEAAAAAAAAAAAAAAAECAwAEBf/EACURAAICAgMAAQMFAAAAAAAAAAABAhEhQQMSMVEEIkITMmGBkf/aAAwDAQACEQMRAD8A9geNgxqNgRM6DsKjbxzG4IrNvCa8baHd3AoPzQwty1BCsPeanU0iqXsBKlALUFEABiQASncvlCyZfhjbsHtt6UdLkmr/AP5GvWI5F80dSqjcuPHnFft15qUpsJUWdu6CDsM2gCfaSGEzcBKBuWo3pEj0OqLNM7R4piQ9S7NQU0J35/WI7VemMsDUlnLgOd9jT4wFbrtSQhScUtZLlCmB04egGnN4FvFQTMxB0EpJfZVThVsaEO1KGMClo4mqmS5oUHAJpUgNuNMtecWm47QplKngezDhIUrMsU900yeo+cIrtvlK5WFSu7QEJBKXFKuzHKuHaHt1SzMKVe1lTUKd0hgoAvUcT0IALc2eChZPGR37RMwMkgMGSEmgrrrCdFgQZ2BRzyUC9CaEn8WIA8t41MurAoqAUUpyCTiyyoairsXau8Ry7YUrQpQViySlgP8Aa9WasaxUsYYwVY0l0KmLcAAFbJdOqVKyWavViCQxELLXda7M/wDCXOQSK4jR2GScyGd3GjvnEN/pXNmBUpK0qUUIxMQdeInartsDrA3ZbtWqcn2U1ZTMSe8D0qD1zGo2MH0C7JDm4rQCySopcOGJFMSk8QZnxJJhhajMl+9jTUvpTN60yhde9mmJSCkmcpQOEUxO/edtA/UjYvAN23njBQtWB6F/qRUiMGryjdiv9avaoKgsBXCciKEtu2beIiA3mAv2WJQUqrg0IfItUaV/SB7wkplKxyly1uKh2GEVokd411IEcyGVMxmpIBq+tW5frClFFDIWHJVC2uvjuIjVJw93TStIKs0+CWcQDW0V62yVsQ3xHpAKLEp6inPn0rFuVZR+kRm70jKmv0ghsr8m0KkuJSSCQasK7OW6UjizXxMlBIPFizSqozKgWNMQozcqiHy7GPSB1XQk1Ic+Xi/NtIxrQPKsklSkqUCjLCkLYcm2BzyfPPOHlnu1bpLpwHUE10YD3QBRuu8JLTYCww8OY5OeYD+cd3VOmS0FIUSrG+Ek5YWLfi6ZtGEadYZe7VYnk4EsSKgEkAkZB84UWC2MpUsrTiT56O42/SJ7rnz0o4uMbnPxYRxaZyJilJVL9nNzB91W3E1RXrFDmimrTyMErmAkpqktTUbltRB0qduSPSK1c17lSsCgUqSWIINPHXrDybaCACR1FT8IZMnOLWBilUdYoGTOyoS/3WJwYY52qNkxjxkY0YBFGRjRtoUdmwI0Y2IwwQAdvtBSMvp4xWZoUo4gCTVqBstYst4SnFchWkVG8Zy0k1CUjJzR+umUTkdnBlA1skBIxKUHY0ACaZlztzhN2f8AYz5y5iuIoHAnCWcEM34jlDWfYkkErOPGHqfROQHzhXdVqCJwwlxkz4eGmJgAxNMmhDr0QXxfIwqCkqop0khuTZkpOZchqViqzbyW+pTkQaKAqxG4rFo7WWBCiwdKjxYssQqVOKYV8QLNVi1aFPet3rs8x5JJQAFc2HfYci+VWMFIS2FXcJAAUcRUeKhyclnBzc5gc3cQ2l30ySwmpZykMyS+bYU6xUJd5TVLDgH8JPnV8o7M4KCVIITMQap6eQJFcncEbQeoeyLZIviao4UrVzxEP/akYVAnRjWDJa5iShSVJGLCCGxkknJyWcjqfjFUubtQs4kezxAg4kqTwsQQ7juZt45w1st9SeIlCsQZwkjEqrB1VoWU+rQKNaZbFWiYE8U0AKGaQzgBnxAOxNAxGcUu3y5cmcj2VKgqwkmodziOhf4QUvtGZzkpYAAJQkcIDg/3MRllvA0oYlKJYauo1JBBqSwDbJDCvKMFRotN0dqy6UkDCoEuzlPeOWdQX8DBM6XYyKywRlilkkg7kDIxRVTQVEoUzlgQ4KQGIJ5FyeVY3KvtRXkQv2hYbg0FRkTuKGMDqrGF5XdLAXhUZiQ7McCkjmnurB5NlA93WqoZ6AZkbARKi8ZS8gAaknunqAxr/mEki0pROIKqE0fbcNnl6xqHui7WVcNJKoS2BTgZcocShCmkGCMMRoETIgkmceyjpMr71iVI9IlSIahWwOZZ+UKbbKU7JAIergEBusWOYmkIbStis6gfEl+tIDHgxl2ftJUksciTmdc+YroYNnWpeJKkpTNQpIJBAcFxxJ1ZnLVYwh7NWlKFhJPfq3mRpsYs13S6sO4Uhj0JoerwyI8ipt0Dy5ktfel4Fah6imSqO3ifCGUlWKhGw36EPp1gIXQuWp0rKknQ8ShyBV95wbJlsQdnFKMPOv6wyIyprDC5JpWJ0wJKzLjoeWxgpAhkQkdtG4wRkEQijIyMgBNtGNGRkEwLeS2lqOZAii3iSFFyeKo+LGPQLRKCklJyMUe+QA4AxNucw75tT4RKZ2/TP0rUy0mXMUg1IIwkBLigDcW3KuUB3ukFCikpMxP8wI6hlFBHDWjjVolvUJW4DBRZSVM4KksCCdHABhZ+9ELxTEcQBTiT3VJIZiNPV9oVHUdS74Va0+yX/OTSWoO6kjNJcviG+sCWq9yZaSlwpACFgt3wjArqFgJO78xAK5IC8ctQfPiFH5pNH2ahbSGEy3C3BjJSZ44VFAwlTDQgsSdAd4Ynb8AU+zLrQW4CrAaMosARsOJ6U4fCB1KxkkpZYq4OfhE8uUlZSiuJIUkg0JGgI3B0hGCQxS6Xy/zDCSfUPnW1RACiopGgYeZ67xibQtaVKSGCQXSg1A/Ep8w1H0q7QMq0FWeerj1g6zylJaYlSh+FQDFJc7HIjTWsYF2cS5n9RGTPTR6Ea+MWSxSZi0EJxF9SAsEV1BJcl6FmgVVgTNZSSELauEcBLVUBmly4iW7rkWXC7RIQjQ4xizJDDDUht6eJEK8llg4tFmmGWU5GhJLUphGIigV3ywNAQIXXbbgiYyhQkJLUSUq11qDUFswKxYjYE4g6/aUJxYsT4QSwAyz+3hZ2jlJSJS0seIoIAoQECvNyFGAaS2QJmgKUA7tR8iRpvlXqICQQVDEwrU0ppuzZRPOlgKcEYTVwdXf5AeEBy0OVOQSdTUMa789YIrbLTcV7AL9mVpUcwXBO7Rc7PNcDWPJrHYv4svCAFBQNORBJ6R6ld8s4XPWsK8DptrIzT8PnEyEwkm3uApga5ZU6QRIvRf8A9ZI3GsAFMcJDRKlUAIt+6FAdKQXKnpIdJeGsRpnS10iq3vfCJa8K2wqBSX02flFinTavFL7ZhAQVkB8vT9YDHgqIlzeJBGgzSqhYmtM9MmiwWPtPNRXhU1S6WcbvTn8Y8zshxoKgGYVqGcAd19Ytt2zFS5SgolTpGde8QCQK7t1MbwbElk9Quq/UTUAg6FwcwQWPNn1g+YkFiKh/KKtd9mShSQEZswz3bPYt6bRaZWVfHrrFE7ODkiovBuWyhlWJ0piOWiJRDI55G4yMjIICEmNiNwLapKhxS+8NND+sDwZBRMZAthtyZqXHiOYziYKYsfCMmZpp0dTRwnoY85vNf8XAlqGoxV5ECvSsejk0jzztHc7klKSVpJBbMh3T5hq8oSZ1/TPLFhsZSs4gCDRaWryWhxmCx11hFfszCdAmpFMtHiw2maShLk4myqSw3YmsIrZKEwYCMWIskue84ZstwKUrCI7BFIt/uzAcKnZSWLH8vvA0py3EObx9kpImyQgYUhKsIGJ6YkkZ7kHPTaALRchBCKnEhwC3eFSH0qD6QBb5QkhLKfEhJUGw8Wfhl5iG9J216TTbeFTAvKYku6dcNSFbhgavCy2yA5INCXB65j4xsT8QdhiSMx7yTueVR48oDM0u2hy+WXQwxOTv04mTADkGdw3zMM7BaCkYSCpK6As5HP4Ok0IY0IeFK1g0NDrUwTItzJYjEkMcJ2+VKaRhYvI7ElRHCjGB+CpA3UkspJB0ZucdoZSaoT1Ua7VD0EKpM4JNAQBkrES4qaDME6+O0SzpxmSxMmVKmwg6JBIzeoU2f9POFLKWBvd1VniC1MkcNQlPIQV2os6fZJZVEqOHKpoH6AAgdecBypipaAlLBSg6iWBA0AbJ/NusavC1kSwGClqIqqu1BpSBsfWQNE8pptQuKUZ/Qg+HKOJqUkBUuhNCnKj1I3zryY0jHxTJgPE/PVIGzVfWORaAKBPvB3z12zrTekMTHvZmwuoKNf0+zF4m0SB99YR9mJDJc615Q3tc8B30zibLUAXlY/aIZvqNlJOheF9kt9ok8Kk+2AyKaKYfiSdelIf2aaFVDER2bCk5gRkZ1sHsHaBaywkLAGpUkZjQOYcyrU+jdYGlWMJFPSJlrCQ8YRpMy0zmqTFA7X272hwJqBU+jwf2q7UiUktr5npyihC/lueEKJfXyHlDJXkWUksMfXJYUFYFGlkqL5Fi9fFQHpD+7lJlSwjFjJIIzDuXRU9RUQo7NWcqlTWqS4bUhBClgcyFGCrPOKko2IGh97LPbVozHij0y5j7QS5lCAlvGic8tz5Q+0aKv2UnBCjLejBShoMTMRo+IesWpUqrg1h4+HDy4lk7lBmiYGOJaGjsQ6OZm4wCMjGjCkcZESLQCY7UpoFj0JL4s65Kvbyg4/7iRt+IDcQfZLamcgEHMODBgUDFPtqVWGfSkiaXH9KtR0hfMl4/eur9LTNn4Ul9IBKUqSmYc1JI5HNniT24nIIBZTeFcoCROw2RRUCPZ43ADnhJJpmaRmGKr/Ss37YFIliaitWUNGeitwwofAwoVLBXhll1EY8JbC70fV6P5RdbsVizS6FpBD5KCh9N4qXaa6TZJwnS3MsJ4Rm5JTjSTmTgyzy5ROjsjP8AEQ9q7SUTfaIyBcDIpA0I1D0cdIqt62srShRDFTk1HFhJYZlsySOkXa+U+0lgoBWCHckBnzyDjJjFNt10KUACXwu3J8w7PDRF5E9AH7+cISZYIA1Knrmweng0YUjC4NCHY0qR1z6RF+7qBZ321LtRo3xJ0fd9eW8MQt7I1pFXryiSSl6bNno+Z6ZRyJFCQ7DMZM+QPKOMHpm1flBNYws6ggcQDOcwC58dCCzwXKnYpicWFR1wgNwjLkAGAgWTKTgplU0o29PpHdgWEKJJoEqrzUGHjU06QpVYwNb1tRSzDFU0OigwrvUM42O0BypyiHJdaqPsKuWy1PlEVrvEM5ZzVzXmWrVy8dWJZwlR7xBDMMi7htCUumm52jUHtbwDWBKkrJFXOEa95Jz83ia6k4gC2JSVYVA5mrhugAz5xMAUAKLu5LP8PMwJJKpU72iDhJchTOGOhGUb03lF1u/tCmWMOApIzCvg8Ezr3x0KkB9qn1MV+R2h4U+0loPFiUpCmc+TiucLLwvoLYJSE1US1c3YORoGhaK90lZbrLeglnN9/vKH1mvlCg6SGp18RHlNispUoBCHUWYq+I5RZUXAQAFzgg5t+pZ4FUBS7aLpMv6UnNQhXe3aVIQS4ZvHwit2u4mBULUCdgAfCiukKp92igmlRILtVg7CoYtnzg0Z40J71tq58wliQHYct+pgaxSCVJHOr8iIt9iuhDfw3U+ufkRQwJb+zSwrEmhVXkeuxNIa0RfE/S3WS6yEj2a2IdaTqXZvQQVZpHt5YXhGKWalLh3OF9nBpXSFV13sUYULHElQFKMEqyIzG1douF0ISlMw0/iYS3g6i3UCJl26Vh9w2PAConWumej/AHpFlkKcbkZdIT2ABSCXcOz9BVoa2RYIDZbxSJw8zu2FJiURwI2DFDlZ1GxGhGwYwBPeKSkYgaa/X7brHdjvAEMo+On6R3KtAUMJ2rFbvyWqzKS1Uq7p2bMHc5eEI8HZCPb7X6PbeDLGMLATqDl9YFNplWtCpS0nKhyL6KSNIDu22C0S1SVKckOkncMRnCeyzzLWCCQUmvga/CF7FFx62jqwXiZExUhZOOWeGjONDs0OLvvMTJi5SvfSSPCh9CIB7Y2dM+XLWkhMwVQvmM0HcRWrpvoulbcclTLTq1QoeIgeFevZXsstwWzDJTKV35JMo/2ZeaWMMLVJROQULDg+h0I9YqXbG2mzTUWpDmVNZM1tCKy5n/qYbXPeompC0kEGC2LV5QotNg9mkyrRKUakomIBUk9KFjyO8Ib7uxcjjU6pbYXCS7nLEGoeerR6jNms3P4QB+8pchQzGWYI+94FjqbaPK5NqJ9mtMsjUMKIdyCS3ePPSEt8SsKmz+GZ4a1fKnOPXb3ugLWJkpaZawGY91QbKmXkQ3KKbf3Yq0rCpmGUCB3ZaiX51Ttp5QUxZZRQv3ihSAKnV89MjpHDEtxDoH+EET7GtBZiSNgSfGlPKBFKP4Xbl8YdEHgISgg/hfJ6P15dYIWcKCVEElylsho4G7hoCTZ3NdM/DntEqQVEPkKACp6BI6k+MAybOpacRc1qKmvhzhtYBVRVmadTo584jkXYSwUMLhwlw9dVHSHCbvEuXil1VkS9QaabQLLwhRFfctKsBQXYYVa5aRxLkBq7QNjSEniwqKm4shq/R46mWxUsATUEPkoVSfEQB7Rk+Qnb0z+kQWayhUxWIcEsYlNrqB6ROhPtah2cjZzy3bWGKbKyFtmopHlp8IFg63ky4JalzsbVUlxSgfLoAPukOzYEJGJRJz/uNM+VRSJbOEykrJHdIQkbho6kkKnpSqgGE7u5cjzHrCvJRKjufY6nCAGpn6q58o5u7sstagFFABFMLlRevEDTV6nrtDmbYnUWDl9cg7uevSGFjSZYIJKyxDgMA+mZ0gglICsHZ9aPagJyCVytHw1KabZQdauz2McSGBIY6iubjwg+zzl40kBkpBBJYUyJ9B6Q3KBNlkKyPLxgpHPLllEpt4di/arUQrDNl5KbMFNHyfaFl3m0SVJTODkEh2oAG1HI8h1j02TKoHqQGJ1Lbwsv3s6m0YSCQtORGxzEM4ix+ozUju67CEyQnqWPpEllUUnCQc35F/pk0CSbd7JKQvICpOYYa/e0N7POStIIyOXxgojO03ZuXPGUTCBFyCFOGYs++fwglA84Yk0tHYjoRyI3BEZXVz2Gba7UGvlygKbeSJoMqdkrI6pOiusQ2y0VbQ59BkPGF14yCoYkd4ZddvGIWemoIFBXZp/s1GoqlQyINQQ8G37VaZoFJgLjZYYKHwPiYDt0z95somJ/mSeIZPhB/iSvDPwgm7ZgtFnKNSPaIb8SQHA6h4A97f8AZkpZmSVy/eDrl/mSKjxqIp14TyFCejMBpg3FWVlmIe2W0kEEUOf6+uUVy+J/s5ymolTqHjGWR6osd02mXbLMqzTC4Ulgf6dC+6TFU7IXsbFal2ScWZTAnJx8lBj1gOyXn+6TkrT/ACif9L5gtodIP/aPYBNlyrbLzJwqIO3dPhD1ojL5R6b+8hQ3+6REpLhiHEeYdm+26gEomHkFHwYK26xekX6huI4Tz+rQtUPGmsAd6Sp0tzJrXI6fWBrP2gtaaKlIUHNXKTn4wdab6Q1FA9C/lCa120qyy+8oBSrHEq9Jy3PsQ35w56MnKI7dcUuaMSpYBOoLHxIZ4NuyUcKQzOAWb6xLei8KKBowH8FMnSJMhWFEpJLVKuL4xEucW4leA4U8nAAyELu0i1KKyksRkKjrAV1TiSxJL1S+47yG3aoh0hXJJ0attveYAn3XfnoY1KvOZL7qqDhb1S9a7QHPqrf5+fKMWlxzZvEVEGiHZ3YRMvhE0cctlbpPoQaRxYreTwA4kmjEtQVLgvkHrCyV39GNfMQVcrInYjkEv4mgrBqhVNtot9msYSkABgz/AH4edIYyRwO1QaPmSTTq30iOySCtKSzlVQNK6kbUhoi7QkejtQAipPjXziTO1eEQl4kpzLn/AI5k0rr5wws134pmNnZ250AfpBdmu/FgRoEhzTJ6+cOJVlOZICQKN955RkK5JGWJAaor1p+hgkWlIo3r9YgQgGhflSkS+yA1HUp/SGogydacQoB0zckEgbDLaHcpHCxo4D9eUV6RML0ydyo5OKN8YdoVjQ6Sx0flyhkQ5UT2ZVK0OsTJELRaSDh109YNlzoeyEogN6WRwSAOdHoaGObKvBgSkcJBozNh05QyWAQxhP8AvaZc7Ao97LYUzhfCkG5RoaBT1jiesgOXAcNhrq1Y4nS1M6Q5pq1OUaxiWjCohJOWIuaHOmcMJS0SSprZ05CviaekTCa4cMobwgvu9lSZExaJrrwkoTgJBLbJED3D20lzJQOJPPRjqG0rA7DfpNq0K56mrqWf6R2FU+/v78YItcrT7zhcFMfrWIs9FO0CoPsJxUGwzC52C2z6KCfPrEF2TDJnrQksEqxo/KokgNyqPCGVolYhXX78/vaEs+YykKPeQcCtOFQb4h41hpMnvdHs5ysPdVxp6Kct5uITXtdZtC5aEkAqLOaABnL+Rh7fSXQg6pKhnoS4+cJLwlFcs4CUqTUMWfOhIOrxg+xJv/i1jRLMuYZs0kVUDhA6CvrAF9plpsqbNJChLQcTqOJRUdSdMtIGsvaMKOBTomZFJ16HURudMfP7/WDkVKL8KXPlYOIZajY6wxsV54mSVONP1ia32RgTVi33/mK9YbAqatk6ZnYPFDlzCWC2qWaUY8swYa2S+BQTQx/Ecj1bKEybFNQzYSAPed/PeJEy5yhkgDJnc/AQtHQm0elXZeCJxdKgQAHAOX3vA991TzIpHntklTpU0LSvCsZBsIUOozBbJUW2XfSVoZUspmNlmDTMHXpCsaNtlWveVozvQjk9esAWeQ5LGuYP9Sahm3DCHF4WUsSzkVI94HQgwqsaqkZvUdUnIeENEWSyBTQDMJGtR5YvmR4CJJsnhfZj5U+DRu0n+ISMqK8Hf5mDpMhxyZutCPkILJpWxTYLnVOtCZaaVU6tkpqSfA+sXi77isykmWiUDstQClEjIl8ughd2bsRONQzmCXLfYZqPoIsMhUrFglJUcKmUsKapOQDF/hCt2UhBJWRXXJUElKnxVClcgwptSgixJluEgg7saluZjSLIlMwFqKqNnhlLkM+5Ofy+cKM2ZIltkKmpOXQPq0TJQT4fbxuWBBKECGRJsHwmOGb/ABnBjCIZgaCL2JJKMXfLJGkMpdtAoGYfdISi0Ec+RiWVNcjhbxf4wbElCxzMQCXB0rzMQAlKwNPrGSlgZkBhlT5ZRuZO4cTVYUPM0EElVYC0zM+sIe0EpMyYhJUymLf1VyI28Whku1hKHOo+Iip3t2gUlRwmUnCkcSzXegGQgPwfig+1j+y3iEMklR0cFwOp+gjhM9QVVKA+pOLxfYxUEX3iqpa1DTCkgH+4gvDiwW9JIwgf3EeZELZZ8aRvtGkzOIlJSkFIKeEYi1N1EwpuC6UqEwKklZSrNboNa91OWuZPhFwTdSZgKp6hhLPLo2pAOxrpWGdnmAJGBKUJAAGKhYctoPUR83VUkJbfZ26ff0hHakYSxqM4svthMHX9AYT3lZCQRkdOrD6wsinG9MAxNXTr8YWXpJcE7jCeX4T4GCZVpALHMfH7+EbtUkFLjX7ptlCl6oDnTsckHUhJ6EPAUhfSuXi31jdhn/winVKiIjTmMvpBGQjvu6krJGR7yVDQ/ekQXNawQUTBxooX9G5GHV5S3SCKEfo8VS/h3ZiCy00caiHWSM/tfYY3ypUwBIfiLBvdejmJrou1MoYU7uonMsPmWpAXZ2xzJn8VdHonxzVFlkSUipGTqyOSaAQGNFdvuIRZi+57r5ZuSYnk2UZsHYgcxq7ZO0SqDGuYAH9yny8I2CMk6nC+wTmfSFKG7DYgrKo/Aoa7PmN4M/dE1DO2aT3knQg7RDZpwcGjksPyjMmDbQoKAUHBFHGY8NRAAJb0swCXdx7qhmk/1Dzio2cYZigc3fyor0i4W+aSTkFEad1Y35FnimT2TOU2ih5KDN4Q8SXJojWr+Irx+D+UN05Pt68QPzhCVvN8vgzw2E2gy5+KQaeUMycH6WXsjNAExGa0qxAHUPhPxENv/wCAqXaJARj9ktSivDkOEqzFQCYptkvFVnmompGIpKnG6cAcHbcHePTLi7RWe1AGQsn8SSCCkkOytH6QjRRz0GewyDZZQXKk5RLLk1idMuDRJzBjZo6NNYknpIFCx8/jCa13nOSWSmXN3TiMtfg7g+LdYJv3DQzKRpSqRUZfbazleBSl2eYCxROThryUHQfOLBZLWSM3B1G0AKjsIIjEpzjPac4wzRBCTyJjaO8d2u2ABycIFSSWHNycqQsnXmlDknKPOe0HaGbeM32Ul0yUFiXbGfxFtBoN6xrFcCw3z2wM9YTKrLDhJyejEl8hyhZaEVTMWlxjClDC7JT7x5Qyuns8JEvGpNAGxTOBI6Ymcksw1LRbrHZ5CghK5aWOpJxBWh2MDZbsorCEdz38kqeUQRRmyfX5eUW2XbJExSVrlJxjJRSHHRWcVbtH2QXJJnyAVNVkh3OhWnJh+JIhLdfbhHtBLnjAoUcVT4nMHlB8JSUORWj1aVZJTBtC4ck1Otc4kEhH2f1iqSLelZdKnTyMTItB3z5wexB8D+QMTFILj7yPygtSxMTz/wA/No1aJNCPvVvlC5UxUtVMn+/hCHT6B3rY3dQzGfP7rANhtz8Cs/v1y84fTpgUlx96fI+cV687MysSaEZ84UtF4yL50oypyx7q+IfP4RHMLffpBF6rxISvUUfq2fpAS5r6mnOCOjJ6+A+Pwiv3TdBnrVMX/LSSw/Ex30DwzLzFmWKANiPXTxhwhASAgBhiw8mTt6wboRpSZyoBIYNwhm5qag3YRGGcp5hPgOJcTJlnvGvverJEcJkEUJqeH/VVZ+UAY0mYaHqvxVRAjQHujkgfFao7xVBOQJV4JACOlY4mOnwSEjXimZ/OMY2VCpHvcCOmpgiXaCajXhQNGFSTuIFtSmS6c+4nLxPrEdmtHEwLAMgHkKqMYBzb1BWoofEHQiKVesz+MrQ4QTs4evjFuvSaAHAYZJH4hqT61iiW20YpqlPoB97xSJz87pG5Ux1k7H5wfIn1Z9vQkP6wqQWD5Z/URLZpvFDUQjIfTjwvnRX/AB/WLh+yKSnDOVV8aQens0t8TFEVPdB/Kr4NF2/ZLPD2lP8AUg/7W+UI/Ct5PUpSIlBEDy5rCNKtEGybjZ1PGsIbysCVF9RkQSCPEZQReN9IQOJQEI518rWWQkt+IuB9TCSZfjgwWfdoWWmHHzUAafGHl0WUS0MAwAoBGrsskxSSaFqEfT9YYTJDJBD18G3gDyeitdoO0gkB2JOiU5mK1J7dEq/iBUo6CYGHLiFIe3pcMyfPKUS1TN2HCHahJoInun9k4WXtEwhA/wC3LU4z95RDAUyDwyjYs5qGyG6kTrclaJYS2EjHXCHBYjc55bRduyvYWRYUJYY5gDFavXCPdrDWx+zSMMlIZhVLYWFAH1YBqQQZjAnP7yH6w8Y0cfJyyn/BDelmRNlLRMSClSSCDtm5Pux5vZyqzqCFTFKkPwLVQA7VOIpbImH3antFhSsBOJgVAe7wvVvfqMyyRo8LpNxItEoLWRMmKHeJPUBJBZIHKEkzo4Y9FbLJYb2UBm45xDed22S08U6Qgr/GAyv9QYxTZF0W2ykiRN9ogGsqdVtWSrMQdI7YgHDaZMyQr8TFcumuNOXiIKZnx5tB8v8AZdYlnEmbPQdkzGb0f1jS/wBnxQWReE4J2LK9TDGw3lJmJCkTpZB1C0/WkSi1oc/xEf60/WCJUk/SQq3++79DAdqk6/en1hjMqPvX/ML7SrPn83+o8oVlIilasBfQ/pAV7zcKkHQloY2tDg7Qivma9nJ/AQfIsfjCbOhEd4pAkKauvlUD0EVm13gUppUlmD76ZQ1FuC5ZDuCPiC5eKrYLR7SYFKySCBXMsIdIWcqotF3S/ZoBNSVJKj1H6wZLmVfI4lfCJ7m7IWm0jGoeylEBsdFFtQMwMos0nsWlPvoLv7rn1MBpm/Uiity1CgpTD4MCqNTxR20/3TIs57HU4lp6gEFm67QLbOzkxNUALY8IGh/EoHM8t4FMK5IvZW2Ds+qUeCRiVTqI0qYGBU1cU0vsmiYJtd0zUYv4cxkggKwkupZGJVB1hfMSVKwAK41hAAFSmWKgDUkmMNZHMm8Ncwkf611ekL5cwJU2jM/IGumppFyk/s/nKRjmTEy1FWLCQVF2YYiKOBpWIrJ+y9WLFPnjCNJYdR/uVlVzkYZIm+SJTu0FtaWpR2OEPRKWauxJakUTGTnHvd6fstsk6WUibNQVMXxJWS2Tpw5dCIqiP2HrSo47TR6YJZJI3OIivR4dYOXkb5Hg81C6c6fSGV29n7RNAIQQnc/TOPVLo/ZVZpHEv2k1W54Q3ROUPUXShNEJIApv6mA38Bhxr1s8lT2UmM3Ec3ow01i2/s8uoyDNUffIGf4dX8Ys1ruczJS5aQUqUlgcm8TzaJLFcKpSEJCQGApiGgrCWzoSghoZnDCy97yKEUck5bQZ+6LZqJGhURrpEKrvVyUNCmvxEYVdU8lQ/wDjs6YPaoVhnEuHqk/0EHSH1zS58xLTrMZKhmcScBG6a4gOoh7Il4OR5t6DWJVzRXRiASz1fupGqqVNdoyNKb0K0XKsl8YQk1dBOItscvjDyVZWbEXbVRq+7fRMQ+1Y5FJOQHFMNA9dPBo7/eCKYgg7IGOb45t5QyRKUpMLKVasE/1cCW/L3lNzIEbVLKvdK6UK+CWNuH9IGCilTkJlk+8o45h8APnTaDEO2Rp780t1ZP8AiGIMyXKPvFwK5YUDoM1bVpyiW0r4SM3GTV6gGgHXxjuZMDPs1T5UGnWBVIYl2O4O26y+WyR4wWBZyILwulJDmrmr1BOw1mK590bQkF2zJRxSlYQGBSolgHyxCpV/SAQIudqAKXBLEBjTEQfdQNAYWKs5JACWUPd91AO+6jCNHXxzxkUWO8XIE1KpS1GgmEOrmDkfSHSbM+mcC22y4VAJlpmLABK1mgf8IALnm1IT2tF4FxLmS5e+FJJ/30H+mB4P74PplxyTUykPzSPi0aTdEn/65f8ApED3ZJtoYzVoUNTgAP8AtIEM/wB3mnIhvywSbdbO0ZeH0hdadY3GQGaHoHN7piq2n+TP/Kv5RkZCbOleMq11/wAvzgbsN/1Mj/zD4iMjIrohL2J9HzNYh2jIyCcqNLz8YXzu8PD5xkZAY0Q+V8hCyd/1cjpM/wCMZGQGOtjG05eIiBWsZGQRYgtxd9fj8YItveMZGRg/kDzdIlTmOh+EZGQBtGWfvmN2H+ZM6RkZDAZD/wB5PT6xl55eHzjIyFYV+4XyMv7YIlZyOioyMgIZhl3/AMyd+X6xz2Z7szqYyMhkTezu7v8AqVdPrB9rzR+f6RkZBEfpPP7w/N/6mALf/JP/AJB/zjIyCxIhM/8AmDoPhCVPcX+Y/ERuMhCsAmwfzz+QfKO7Z3z1HwjIyMPsKHyEF2fWMjIcgz//2Q=="/>
          <p:cNvSpPr>
            <a:spLocks noChangeAspect="1" noChangeArrowheads="1"/>
          </p:cNvSpPr>
          <p:nvPr/>
        </p:nvSpPr>
        <p:spPr bwMode="auto">
          <a:xfrm>
            <a:off x="155575" y="-808038"/>
            <a:ext cx="2714625" cy="16859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1074" name="AutoShape 2" descr="data:image/jpeg;base64,/9j/4AAQSkZJRgABAQAAAQABAAD/2wCEAAkGBhMSERUUExMWFRUVGBcYFxgXGR0ZGhwaFxcYGRcXGBgaHCYfGBojHBgYHy8gIycpLC0sHB4xNTAqNSYrLCkBCQoKDgwOFw8PGCwcHyQqLCwpKSkpKSkpKSwpKSwpKSksKSkpKSkpLCksKSksLCksLCwsLCkpKSkpKSwpLCwsLP/AABEIALEBHQMBIgACEQEDEQH/xAAcAAACAgMBAQAAAAAAAAAAAAAEBQMGAAECBwj/xABCEAABAgMGAwUGAwcDBAMBAAABAhEAAyEEBRIxQVEiYXEGMoGRoRNCscHR8FJy4QcUIzNigvGSorI0Q3PCFlPSFf/EABkBAAMBAQEAAAAAAAAAAAAAAAECAwAEBf/EACURAAICAgMAAQMFAAAAAAAAAAABAhEhQQMSMVEEIkITMmGBkf/aAAwDAQACEQMRAD8A9geNgxqNgRM6DsKjbxzG4IrNvCa8baHd3AoPzQwty1BCsPeanU0iqXsBKlALUFEABiQASncvlCyZfhjbsHtt6UdLkmr/AP5GvWI5F80dSqjcuPHnFft15qUpsJUWdu6CDsM2gCfaSGEzcBKBuWo3pEj0OqLNM7R4piQ9S7NQU0J35/WI7VemMsDUlnLgOd9jT4wFbrtSQhScUtZLlCmB04egGnN4FvFQTMxB0EpJfZVThVsaEO1KGMClo4mqmS5oUHAJpUgNuNMtecWm47QplKngezDhIUrMsU900yeo+cIrtvlK5WFSu7QEJBKXFKuzHKuHaHt1SzMKVe1lTUKd0hgoAvUcT0IALc2eChZPGR37RMwMkgMGSEmgrrrCdFgQZ2BRzyUC9CaEn8WIA8t41MurAoqAUUpyCTiyyoairsXau8Ry7YUrQpQViySlgP8Aa9WasaxUsYYwVY0l0KmLcAAFbJdOqVKyWavViCQxELLXda7M/wDCXOQSK4jR2GScyGd3GjvnEN/pXNmBUpK0qUUIxMQdeInartsDrA3ZbtWqcn2U1ZTMSe8D0qD1zGo2MH0C7JDm4rQCySopcOGJFMSk8QZnxJJhhajMl+9jTUvpTN60yhde9mmJSCkmcpQOEUxO/edtA/UjYvAN23njBQtWB6F/qRUiMGryjdiv9avaoKgsBXCciKEtu2beIiA3mAv2WJQUqrg0IfItUaV/SB7wkplKxyly1uKh2GEVokd411IEcyGVMxmpIBq+tW5frClFFDIWHJVC2uvjuIjVJw93TStIKs0+CWcQDW0V62yVsQ3xHpAKLEp6inPn0rFuVZR+kRm70jKmv0ghsr8m0KkuJSSCQasK7OW6UjizXxMlBIPFizSqozKgWNMQozcqiHy7GPSB1XQk1Ic+Xi/NtIxrQPKsklSkqUCjLCkLYcm2BzyfPPOHlnu1bpLpwHUE10YD3QBRuu8JLTYCww8OY5OeYD+cd3VOmS0FIUSrG+Ek5YWLfi6ZtGEadYZe7VYnk4EsSKgEkAkZB84UWC2MpUsrTiT56O42/SJ7rnz0o4uMbnPxYRxaZyJilJVL9nNzB91W3E1RXrFDmimrTyMErmAkpqktTUbltRB0qduSPSK1c17lSsCgUqSWIINPHXrDybaCACR1FT8IZMnOLWBilUdYoGTOyoS/3WJwYY52qNkxjxkY0YBFGRjRtoUdmwI0Y2IwwQAdvtBSMvp4xWZoUo4gCTVqBstYst4SnFchWkVG8Zy0k1CUjJzR+umUTkdnBlA1skBIxKUHY0ACaZlztzhN2f8AYz5y5iuIoHAnCWcEM34jlDWfYkkErOPGHqfROQHzhXdVqCJwwlxkz4eGmJgAxNMmhDr0QXxfIwqCkqop0khuTZkpOZchqViqzbyW+pTkQaKAqxG4rFo7WWBCiwdKjxYssQqVOKYV8QLNVi1aFPet3rs8x5JJQAFc2HfYci+VWMFIS2FXcJAAUcRUeKhyclnBzc5gc3cQ2l30ySwmpZykMyS+bYU6xUJd5TVLDgH8JPnV8o7M4KCVIITMQap6eQJFcncEbQeoeyLZIviao4UrVzxEP/akYVAnRjWDJa5iShSVJGLCCGxkknJyWcjqfjFUubtQs4kezxAg4kqTwsQQ7juZt45w1st9SeIlCsQZwkjEqrB1VoWU+rQKNaZbFWiYE8U0AKGaQzgBnxAOxNAxGcUu3y5cmcj2VKgqwkmodziOhf4QUvtGZzkpYAAJQkcIDg/3MRllvA0oYlKJYauo1JBBqSwDbJDCvKMFRotN0dqy6UkDCoEuzlPeOWdQX8DBM6XYyKywRlilkkg7kDIxRVTQVEoUzlgQ4KQGIJ5FyeVY3KvtRXkQv2hYbg0FRkTuKGMDqrGF5XdLAXhUZiQ7McCkjmnurB5NlA93WqoZ6AZkbARKi8ZS8gAaknunqAxr/mEki0pROIKqE0fbcNnl6xqHui7WVcNJKoS2BTgZcocShCmkGCMMRoETIgkmceyjpMr71iVI9IlSIahWwOZZ+UKbbKU7JAIergEBusWOYmkIbStis6gfEl+tIDHgxl2ftJUksciTmdc+YroYNnWpeJKkpTNQpIJBAcFxxJ1ZnLVYwh7NWlKFhJPfq3mRpsYs13S6sO4Uhj0JoerwyI8ipt0Dy5ktfel4Fah6imSqO3ifCGUlWKhGw36EPp1gIXQuWp0rKknQ8ShyBV95wbJlsQdnFKMPOv6wyIyprDC5JpWJ0wJKzLjoeWxgpAhkQkdtG4wRkEQijIyMgBNtGNGRkEwLeS2lqOZAii3iSFFyeKo+LGPQLRKCklJyMUe+QA4AxNucw75tT4RKZ2/TP0rUy0mXMUg1IIwkBLigDcW3KuUB3ukFCikpMxP8wI6hlFBHDWjjVolvUJW4DBRZSVM4KksCCdHABhZ+9ELxTEcQBTiT3VJIZiNPV9oVHUdS74Va0+yX/OTSWoO6kjNJcviG+sCWq9yZaSlwpACFgt3wjArqFgJO78xAK5IC8ctQfPiFH5pNH2ahbSGEy3C3BjJSZ44VFAwlTDQgsSdAd4Ynb8AU+zLrQW4CrAaMosARsOJ6U4fCB1KxkkpZYq4OfhE8uUlZSiuJIUkg0JGgI3B0hGCQxS6Xy/zDCSfUPnW1RACiopGgYeZ67xibQtaVKSGCQXSg1A/Ep8w1H0q7QMq0FWeerj1g6zylJaYlSh+FQDFJc7HIjTWsYF2cS5n9RGTPTR6Ea+MWSxSZi0EJxF9SAsEV1BJcl6FmgVVgTNZSSELauEcBLVUBmly4iW7rkWXC7RIQjQ4xizJDDDUht6eJEK8llg4tFmmGWU5GhJLUphGIigV3ywNAQIXXbbgiYyhQkJLUSUq11qDUFswKxYjYE4g6/aUJxYsT4QSwAyz+3hZ2jlJSJS0seIoIAoQECvNyFGAaS2QJmgKUA7tR8iRpvlXqICQQVDEwrU0ppuzZRPOlgKcEYTVwdXf5AeEBy0OVOQSdTUMa789YIrbLTcV7AL9mVpUcwXBO7Rc7PNcDWPJrHYv4svCAFBQNORBJ6R6ld8s4XPWsK8DptrIzT8PnEyEwkm3uApga5ZU6QRIvRf8A9ZI3GsAFMcJDRKlUAIt+6FAdKQXKnpIdJeGsRpnS10iq3vfCJa8K2wqBSX02flFinTavFL7ZhAQVkB8vT9YDHgqIlzeJBGgzSqhYmtM9MmiwWPtPNRXhU1S6WcbvTn8Y8zshxoKgGYVqGcAd19Ytt2zFS5SgolTpGde8QCQK7t1MbwbElk9Quq/UTUAg6FwcwQWPNn1g+YkFiKh/KKtd9mShSQEZswz3bPYt6bRaZWVfHrrFE7ODkiovBuWyhlWJ0piOWiJRDI55G4yMjIICEmNiNwLapKhxS+8NND+sDwZBRMZAthtyZqXHiOYziYKYsfCMmZpp0dTRwnoY85vNf8XAlqGoxV5ECvSsejk0jzztHc7klKSVpJBbMh3T5hq8oSZ1/TPLFhsZSs4gCDRaWryWhxmCx11hFfszCdAmpFMtHiw2maShLk4myqSw3YmsIrZKEwYCMWIskue84ZstwKUrCI7BFIt/uzAcKnZSWLH8vvA0py3EObx9kpImyQgYUhKsIGJ6YkkZ7kHPTaALRchBCKnEhwC3eFSH0qD6QBb5QkhLKfEhJUGw8Wfhl5iG9J216TTbeFTAvKYku6dcNSFbhgavCy2yA5INCXB65j4xsT8QdhiSMx7yTueVR48oDM0u2hy+WXQwxOTv04mTADkGdw3zMM7BaCkYSCpK6As5HP4Ok0IY0IeFK1g0NDrUwTItzJYjEkMcJ2+VKaRhYvI7ElRHCjGB+CpA3UkspJB0ZucdoZSaoT1Ua7VD0EKpM4JNAQBkrES4qaDME6+O0SzpxmSxMmVKmwg6JBIzeoU2f9POFLKWBvd1VniC1MkcNQlPIQV2os6fZJZVEqOHKpoH6AAgdecBypipaAlLBSg6iWBA0AbJ/NusavC1kSwGClqIqqu1BpSBsfWQNE8pptQuKUZ/Qg+HKOJqUkBUuhNCnKj1I3zryY0jHxTJgPE/PVIGzVfWORaAKBPvB3z12zrTekMTHvZmwuoKNf0+zF4m0SB99YR9mJDJc615Q3tc8B30zibLUAXlY/aIZvqNlJOheF9kt9ok8Kk+2AyKaKYfiSdelIf2aaFVDER2bCk5gRkZ1sHsHaBaywkLAGpUkZjQOYcyrU+jdYGlWMJFPSJlrCQ8YRpMy0zmqTFA7X272hwJqBU+jwf2q7UiUktr5npyihC/lueEKJfXyHlDJXkWUksMfXJYUFYFGlkqL5Fi9fFQHpD+7lJlSwjFjJIIzDuXRU9RUQo7NWcqlTWqS4bUhBClgcyFGCrPOKko2IGh97LPbVozHij0y5j7QS5lCAlvGic8tz5Q+0aKv2UnBCjLejBShoMTMRo+IesWpUqrg1h4+HDy4lk7lBmiYGOJaGjsQ6OZm4wCMjGjCkcZESLQCY7UpoFj0JL4s65Kvbyg4/7iRt+IDcQfZLamcgEHMODBgUDFPtqVWGfSkiaXH9KtR0hfMl4/eur9LTNn4Ul9IBKUqSmYc1JI5HNniT24nIIBZTeFcoCROw2RRUCPZ43ADnhJJpmaRmGKr/Ss37YFIliaitWUNGeitwwofAwoVLBXhll1EY8JbC70fV6P5RdbsVizS6FpBD5KCh9N4qXaa6TZJwnS3MsJ4Rm5JTjSTmTgyzy5ROjsjP8AEQ9q7SUTfaIyBcDIpA0I1D0cdIqt62srShRDFTk1HFhJYZlsySOkXa+U+0lgoBWCHckBnzyDjJjFNt10KUACXwu3J8w7PDRF5E9AH7+cISZYIA1Knrmweng0YUjC4NCHY0qR1z6RF+7qBZ321LtRo3xJ0fd9eW8MQt7I1pFXryiSSl6bNno+Z6ZRyJFCQ7DMZM+QPKOMHpm1flBNYws6ggcQDOcwC58dCCzwXKnYpicWFR1wgNwjLkAGAgWTKTgplU0o29PpHdgWEKJJoEqrzUGHjU06QpVYwNb1tRSzDFU0OigwrvUM42O0BypyiHJdaqPsKuWy1PlEVrvEM5ZzVzXmWrVy8dWJZwlR7xBDMMi7htCUumm52jUHtbwDWBKkrJFXOEa95Jz83ia6k4gC2JSVYVA5mrhugAz5xMAUAKLu5LP8PMwJJKpU72iDhJchTOGOhGUb03lF1u/tCmWMOApIzCvg8Ezr3x0KkB9qn1MV+R2h4U+0loPFiUpCmc+TiucLLwvoLYJSE1US1c3YORoGhaK90lZbrLeglnN9/vKH1mvlCg6SGp18RHlNispUoBCHUWYq+I5RZUXAQAFzgg5t+pZ4FUBS7aLpMv6UnNQhXe3aVIQS4ZvHwit2u4mBULUCdgAfCiukKp92igmlRILtVg7CoYtnzg0Z40J71tq58wliQHYct+pgaxSCVJHOr8iIt9iuhDfw3U+ufkRQwJb+zSwrEmhVXkeuxNIa0RfE/S3WS6yEj2a2IdaTqXZvQQVZpHt5YXhGKWalLh3OF9nBpXSFV13sUYULHElQFKMEqyIzG1douF0ISlMw0/iYS3g6i3UCJl26Vh9w2PAConWumej/AHpFlkKcbkZdIT2ABSCXcOz9BVoa2RYIDZbxSJw8zu2FJiURwI2DFDlZ1GxGhGwYwBPeKSkYgaa/X7brHdjvAEMo+On6R3KtAUMJ2rFbvyWqzKS1Uq7p2bMHc5eEI8HZCPb7X6PbeDLGMLATqDl9YFNplWtCpS0nKhyL6KSNIDu22C0S1SVKckOkncMRnCeyzzLWCCQUmvga/CF7FFx62jqwXiZExUhZOOWeGjONDs0OLvvMTJi5SvfSSPCh9CIB7Y2dM+XLWkhMwVQvmM0HcRWrpvoulbcclTLTq1QoeIgeFevZXsstwWzDJTKV35JMo/2ZeaWMMLVJROQULDg+h0I9YqXbG2mzTUWpDmVNZM1tCKy5n/qYbXPeompC0kEGC2LV5QotNg9mkyrRKUakomIBUk9KFjyO8Ib7uxcjjU6pbYXCS7nLEGoeerR6jNms3P4QB+8pchQzGWYI+94FjqbaPK5NqJ9mtMsjUMKIdyCS3ePPSEt8SsKmz+GZ4a1fKnOPXb3ugLWJkpaZawGY91QbKmXkQ3KKbf3Yq0rCpmGUCB3ZaiX51Ttp5QUxZZRQv3ihSAKnV89MjpHDEtxDoH+EET7GtBZiSNgSfGlPKBFKP4Xbl8YdEHgISgg/hfJ6P15dYIWcKCVEElylsho4G7hoCTZ3NdM/DntEqQVEPkKACp6BI6k+MAybOpacRc1qKmvhzhtYBVRVmadTo584jkXYSwUMLhwlw9dVHSHCbvEuXil1VkS9QaabQLLwhRFfctKsBQXYYVa5aRxLkBq7QNjSEniwqKm4shq/R46mWxUsATUEPkoVSfEQB7Rk+Qnb0z+kQWayhUxWIcEsYlNrqB6ROhPtah2cjZzy3bWGKbKyFtmopHlp8IFg63ky4JalzsbVUlxSgfLoAPukOzYEJGJRJz/uNM+VRSJbOEykrJHdIQkbho6kkKnpSqgGE7u5cjzHrCvJRKjufY6nCAGpn6q58o5u7sstagFFABFMLlRevEDTV6nrtDmbYnUWDl9cg7uevSGFjSZYIJKyxDgMA+mZ0gglICsHZ9aPagJyCVytHw1KabZQdauz2McSGBIY6iubjwg+zzl40kBkpBBJYUyJ9B6Q3KBNlkKyPLxgpHPLllEpt4di/arUQrDNl5KbMFNHyfaFl3m0SVJTODkEh2oAG1HI8h1j02TKoHqQGJ1Lbwsv3s6m0YSCQtORGxzEM4ix+ozUju67CEyQnqWPpEllUUnCQc35F/pk0CSbd7JKQvICpOYYa/e0N7POStIIyOXxgojO03ZuXPGUTCBFyCFOGYs++fwglA84Yk0tHYjoRyI3BEZXVz2Gba7UGvlygKbeSJoMqdkrI6pOiusQ2y0VbQ59BkPGF14yCoYkd4ZddvGIWemoIFBXZp/s1GoqlQyINQQ8G37VaZoFJgLjZYYKHwPiYDt0z95somJ/mSeIZPhB/iSvDPwgm7ZgtFnKNSPaIb8SQHA6h4A97f8AZkpZmSVy/eDrl/mSKjxqIp14TyFCejMBpg3FWVlmIe2W0kEEUOf6+uUVy+J/s5ymolTqHjGWR6osd02mXbLMqzTC4Ulgf6dC+6TFU7IXsbFal2ScWZTAnJx8lBj1gOyXn+6TkrT/ACif9L5gtodIP/aPYBNlyrbLzJwqIO3dPhD1ojL5R6b+8hQ3+6REpLhiHEeYdm+26gEomHkFHwYK26xekX6huI4Tz+rQtUPGmsAd6Sp0tzJrXI6fWBrP2gtaaKlIUHNXKTn4wdab6Q1FA9C/lCa120qyy+8oBSrHEq9Jy3PsQ35w56MnKI7dcUuaMSpYBOoLHxIZ4NuyUcKQzOAWb6xLei8KKBowH8FMnSJMhWFEpJLVKuL4xEucW4leA4U8nAAyELu0i1KKyksRkKjrAV1TiSxJL1S+47yG3aoh0hXJJ0attveYAn3XfnoY1KvOZL7qqDhb1S9a7QHPqrf5+fKMWlxzZvEVEGiHZ3YRMvhE0cctlbpPoQaRxYreTwA4kmjEtQVLgvkHrCyV39GNfMQVcrInYjkEv4mgrBqhVNtot9msYSkABgz/AH4edIYyRwO1QaPmSTTq30iOySCtKSzlVQNK6kbUhoi7QkejtQAipPjXziTO1eEQl4kpzLn/AI5k0rr5wws134pmNnZ250AfpBdmu/FgRoEhzTJ6+cOJVlOZICQKN955RkK5JGWJAaor1p+hgkWlIo3r9YgQgGhflSkS+yA1HUp/SGogydacQoB0zckEgbDLaHcpHCxo4D9eUV6RML0ydyo5OKN8YdoVjQ6Sx0flyhkQ5UT2ZVK0OsTJELRaSDh109YNlzoeyEogN6WRwSAOdHoaGObKvBgSkcJBozNh05QyWAQxhP8AvaZc7Ao97LYUzhfCkG5RoaBT1jiesgOXAcNhrq1Y4nS1M6Q5pq1OUaxiWjCohJOWIuaHOmcMJS0SSprZ05CviaekTCa4cMobwgvu9lSZExaJrrwkoTgJBLbJED3D20lzJQOJPPRjqG0rA7DfpNq0K56mrqWf6R2FU+/v78YItcrT7zhcFMfrWIs9FO0CoPsJxUGwzC52C2z6KCfPrEF2TDJnrQksEqxo/KokgNyqPCGVolYhXX78/vaEs+YykKPeQcCtOFQb4h41hpMnvdHs5ysPdVxp6Kct5uITXtdZtC5aEkAqLOaABnL+Rh7fSXQg6pKhnoS4+cJLwlFcs4CUqTUMWfOhIOrxg+xJv/i1jRLMuYZs0kVUDhA6CvrAF9plpsqbNJChLQcTqOJRUdSdMtIGsvaMKOBTomZFJ16HURudMfP7/WDkVKL8KXPlYOIZajY6wxsV54mSVONP1ia32RgTVi33/mK9YbAqatk6ZnYPFDlzCWC2qWaUY8swYa2S+BQTQx/Ecj1bKEybFNQzYSAPed/PeJEy5yhkgDJnc/AQtHQm0elXZeCJxdKgQAHAOX3vA991TzIpHntklTpU0LSvCsZBsIUOozBbJUW2XfSVoZUspmNlmDTMHXpCsaNtlWveVozvQjk9esAWeQ5LGuYP9Sahm3DCHF4WUsSzkVI94HQgwqsaqkZvUdUnIeENEWSyBTQDMJGtR5YvmR4CJJsnhfZj5U+DRu0n+ISMqK8Hf5mDpMhxyZutCPkILJpWxTYLnVOtCZaaVU6tkpqSfA+sXi77isykmWiUDstQClEjIl8ughd2bsRONQzmCXLfYZqPoIsMhUrFglJUcKmUsKapOQDF/hCt2UhBJWRXXJUElKnxVClcgwptSgixJluEgg7saluZjSLIlMwFqKqNnhlLkM+5Ofy+cKM2ZIltkKmpOXQPq0TJQT4fbxuWBBKECGRJsHwmOGb/ABnBjCIZgaCL2JJKMXfLJGkMpdtAoGYfdISi0Ec+RiWVNcjhbxf4wbElCxzMQCXB0rzMQAlKwNPrGSlgZkBhlT5ZRuZO4cTVYUPM0EElVYC0zM+sIe0EpMyYhJUymLf1VyI28Whku1hKHOo+Iip3t2gUlRwmUnCkcSzXegGQgPwfig+1j+y3iEMklR0cFwOp+gjhM9QVVKA+pOLxfYxUEX3iqpa1DTCkgH+4gvDiwW9JIwgf3EeZELZZ8aRvtGkzOIlJSkFIKeEYi1N1EwpuC6UqEwKklZSrNboNa91OWuZPhFwTdSZgKp6hhLPLo2pAOxrpWGdnmAJGBKUJAAGKhYctoPUR83VUkJbfZ26ff0hHakYSxqM4svthMHX9AYT3lZCQRkdOrD6wsinG9MAxNXTr8YWXpJcE7jCeX4T4GCZVpALHMfH7+EbtUkFLjX7ptlCl6oDnTsckHUhJ6EPAUhfSuXi31jdhn/winVKiIjTmMvpBGQjvu6krJGR7yVDQ/ekQXNawQUTBxooX9G5GHV5S3SCKEfo8VS/h3ZiCy00caiHWSM/tfYY3ypUwBIfiLBvdejmJrou1MoYU7uonMsPmWpAXZ2xzJn8VdHonxzVFlkSUipGTqyOSaAQGNFdvuIRZi+57r5ZuSYnk2UZsHYgcxq7ZO0SqDGuYAH9yny8I2CMk6nC+wTmfSFKG7DYgrKo/Aoa7PmN4M/dE1DO2aT3knQg7RDZpwcGjksPyjMmDbQoKAUHBFHGY8NRAAJb0swCXdx7qhmk/1Dzio2cYZigc3fyor0i4W+aSTkFEad1Y35FnimT2TOU2ih5KDN4Q8SXJojWr+Irx+D+UN05Pt68QPzhCVvN8vgzw2E2gy5+KQaeUMycH6WXsjNAExGa0qxAHUPhPxENv/wCAqXaJARj9ktSivDkOEqzFQCYptkvFVnmompGIpKnG6cAcHbcHePTLi7RWe1AGQsn8SSCCkkOytH6QjRRz0GewyDZZQXKk5RLLk1idMuDRJzBjZo6NNYknpIFCx8/jCa13nOSWSmXN3TiMtfg7g+LdYJv3DQzKRpSqRUZfbazleBSl2eYCxROThryUHQfOLBZLWSM3B1G0AKjsIIjEpzjPac4wzRBCTyJjaO8d2u2ABycIFSSWHNycqQsnXmlDknKPOe0HaGbeM32Ul0yUFiXbGfxFtBoN6xrFcCw3z2wM9YTKrLDhJyejEl8hyhZaEVTMWlxjClDC7JT7x5Qyuns8JEvGpNAGxTOBI6Ymcksw1LRbrHZ5CghK5aWOpJxBWh2MDZbsorCEdz38kqeUQRRmyfX5eUW2XbJExSVrlJxjJRSHHRWcVbtH2QXJJnyAVNVkh3OhWnJh+JIhLdfbhHtBLnjAoUcVT4nMHlB8JSUORWj1aVZJTBtC4ck1Otc4kEhH2f1iqSLelZdKnTyMTItB3z5wexB8D+QMTFILj7yPygtSxMTz/wA/No1aJNCPvVvlC5UxUtVMn+/hCHT6B3rY3dQzGfP7rANhtz8Cs/v1y84fTpgUlx96fI+cV687MysSaEZ84UtF4yL50oypyx7q+IfP4RHMLffpBF6rxISvUUfq2fpAS5r6mnOCOjJ6+A+Pwiv3TdBnrVMX/LSSw/Ex30DwzLzFmWKANiPXTxhwhASAgBhiw8mTt6wboRpSZyoBIYNwhm5qag3YRGGcp5hPgOJcTJlnvGvverJEcJkEUJqeH/VVZ+UAY0mYaHqvxVRAjQHujkgfFao7xVBOQJV4JACOlY4mOnwSEjXimZ/OMY2VCpHvcCOmpgiXaCajXhQNGFSTuIFtSmS6c+4nLxPrEdmtHEwLAMgHkKqMYBzb1BWoofEHQiKVesz+MrQ4QTs4evjFuvSaAHAYZJH4hqT61iiW20YpqlPoB97xSJz87pG5Ux1k7H5wfIn1Z9vQkP6wqQWD5Z/URLZpvFDUQjIfTjwvnRX/AB/WLh+yKSnDOVV8aQens0t8TFEVPdB/Kr4NF2/ZLPD2lP8AUg/7W+UI/Ct5PUpSIlBEDy5rCNKtEGybjZ1PGsIbysCVF9RkQSCPEZQReN9IQOJQEI518rWWQkt+IuB9TCSZfjgwWfdoWWmHHzUAafGHl0WUS0MAwAoBGrsskxSSaFqEfT9YYTJDJBD18G3gDyeitdoO0gkB2JOiU5mK1J7dEq/iBUo6CYGHLiFIe3pcMyfPKUS1TN2HCHahJoInun9k4WXtEwhA/wC3LU4z95RDAUyDwyjYs5qGyG6kTrclaJYS2EjHXCHBYjc55bRduyvYWRYUJYY5gDFavXCPdrDWx+zSMMlIZhVLYWFAH1YBqQQZjAnP7yH6w8Y0cfJyyn/BDelmRNlLRMSClSSCDtm5Pux5vZyqzqCFTFKkPwLVQA7VOIpbImH3antFhSsBOJgVAe7wvVvfqMyyRo8LpNxItEoLWRMmKHeJPUBJBZIHKEkzo4Y9FbLJYb2UBm45xDed22S08U6Qgr/GAyv9QYxTZF0W2ykiRN9ogGsqdVtWSrMQdI7YgHDaZMyQr8TFcumuNOXiIKZnx5tB8v8AZdYlnEmbPQdkzGb0f1jS/wBnxQWReE4J2LK9TDGw3lJmJCkTpZB1C0/WkSi1oc/xEf60/WCJUk/SQq3++79DAdqk6/en1hjMqPvX/ML7SrPn83+o8oVlIilasBfQ/pAV7zcKkHQloY2tDg7Qivma9nJ/AQfIsfjCbOhEd4pAkKauvlUD0EVm13gUppUlmD76ZQ1FuC5ZDuCPiC5eKrYLR7SYFKySCBXMsIdIWcqotF3S/ZoBNSVJKj1H6wZLmVfI4lfCJ7m7IWm0jGoeylEBsdFFtQMwMos0nsWlPvoLv7rn1MBpm/Uiity1CgpTD4MCqNTxR20/3TIs57HU4lp6gEFm67QLbOzkxNUALY8IGh/EoHM8t4FMK5IvZW2Ds+qUeCRiVTqI0qYGBU1cU0vsmiYJtd0zUYv4cxkggKwkupZGJVB1hfMSVKwAK41hAAFSmWKgDUkmMNZHMm8Ncwkf611ekL5cwJU2jM/IGumppFyk/s/nKRjmTEy1FWLCQVF2YYiKOBpWIrJ+y9WLFPnjCNJYdR/uVlVzkYZIm+SJTu0FtaWpR2OEPRKWauxJakUTGTnHvd6fstsk6WUibNQVMXxJWS2Tpw5dCIqiP2HrSo47TR6YJZJI3OIivR4dYOXkb5Hg81C6c6fSGV29n7RNAIQQnc/TOPVLo/ZVZpHEv2k1W54Q3ROUPUXShNEJIApv6mA38Bhxr1s8lT2UmM3Ec3ow01i2/s8uoyDNUffIGf4dX8Ys1ruczJS5aQUqUlgcm8TzaJLFcKpSEJCQGApiGgrCWzoSghoZnDCy97yKEUck5bQZ+6LZqJGhURrpEKrvVyUNCmvxEYVdU8lQ/wDjs6YPaoVhnEuHqk/0EHSH1zS58xLTrMZKhmcScBG6a4gOoh7Il4OR5t6DWJVzRXRiASz1fupGqqVNdoyNKb0K0XKsl8YQk1dBOItscvjDyVZWbEXbVRq+7fRMQ+1Y5FJOQHFMNA9dPBo7/eCKYgg7IGOb45t5QyRKUpMLKVasE/1cCW/L3lNzIEbVLKvdK6UK+CWNuH9IGCilTkJlk+8o45h8APnTaDEO2Rp780t1ZP8AiGIMyXKPvFwK5YUDoM1bVpyiW0r4SM3GTV6gGgHXxjuZMDPs1T5UGnWBVIYl2O4O26y+WyR4wWBZyILwulJDmrmr1BOw1mK590bQkF2zJRxSlYQGBSolgHyxCpV/SAQIudqAKXBLEBjTEQfdQNAYWKs5JACWUPd91AO+6jCNHXxzxkUWO8XIE1KpS1GgmEOrmDkfSHSbM+mcC22y4VAJlpmLABK1mgf8IALnm1IT2tF4FxLmS5e+FJJ/30H+mB4P74PplxyTUykPzSPi0aTdEn/65f8ApED3ZJtoYzVoUNTgAP8AtIEM/wB3mnIhvywSbdbO0ZeH0hdadY3GQGaHoHN7piq2n+TP/Kv5RkZCbOleMq11/wAvzgbsN/1Mj/zD4iMjIrohL2J9HzNYh2jIyCcqNLz8YXzu8PD5xkZAY0Q+V8hCyd/1cjpM/wCMZGQGOtjG05eIiBWsZGQRYgtxd9fj8YItveMZGRg/kDzdIlTmOh+EZGQBtGWfvmN2H+ZM6RkZDAZD/wB5PT6xl55eHzjIyFYV+4XyMv7YIlZyOioyMgIZhl3/AMyd+X6xz2Z7szqYyMhkTezu7v8AqVdPrB9rzR+f6RkZBEfpPP7w/N/6mALf/JP/AJB/zjIyCxIhM/8AmDoPhCVPcX+Y/ERuMhCsAmwfzz+QfKO7Z3z1HwjIyMPsKHyEF2fWMjIcgz//2Q=="/>
          <p:cNvSpPr>
            <a:spLocks noChangeAspect="1" noChangeArrowheads="1"/>
          </p:cNvSpPr>
          <p:nvPr/>
        </p:nvSpPr>
        <p:spPr bwMode="auto">
          <a:xfrm>
            <a:off x="155575" y="-808038"/>
            <a:ext cx="2714625" cy="16859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4" name="Text Box 9"/>
          <p:cNvSpPr txBox="1">
            <a:spLocks noChangeArrowheads="1"/>
          </p:cNvSpPr>
          <p:nvPr/>
        </p:nvSpPr>
        <p:spPr bwMode="auto">
          <a:xfrm rot="16200000">
            <a:off x="303493" y="3203393"/>
            <a:ext cx="1944216" cy="400110"/>
          </a:xfrm>
          <a:prstGeom prst="rect">
            <a:avLst/>
          </a:prstGeom>
          <a:noFill/>
          <a:ln w="9525" algn="ctr">
            <a:noFill/>
            <a:miter lim="800000"/>
            <a:headEnd/>
            <a:tailEnd/>
          </a:ln>
        </p:spPr>
        <p:txBody>
          <a:bodyPr wrap="square">
            <a:spAutoFit/>
          </a:bodyPr>
          <a:lstStyle/>
          <a:p>
            <a:pPr algn="ctr" eaLnBrk="0" hangingPunct="0">
              <a:spcBef>
                <a:spcPct val="50000"/>
              </a:spcBef>
            </a:pPr>
            <a:r>
              <a:rPr lang="it-IT" sz="2000" dirty="0" smtClean="0">
                <a:solidFill>
                  <a:srgbClr val="FF6600"/>
                </a:solidFill>
                <a:latin typeface="Tahoma" pitchFamily="34" charset="0"/>
                <a:cs typeface="Tahoma" pitchFamily="34" charset="0"/>
              </a:rPr>
              <a:t>- </a:t>
            </a:r>
            <a:r>
              <a:rPr lang="it-IT" sz="2000" dirty="0" err="1" smtClean="0">
                <a:solidFill>
                  <a:srgbClr val="FF6600"/>
                </a:solidFill>
                <a:latin typeface="Tahoma" pitchFamily="34" charset="0"/>
                <a:cs typeface="Tahoma" pitchFamily="34" charset="0"/>
              </a:rPr>
              <a:t>Efficacia</a:t>
            </a:r>
            <a:r>
              <a:rPr lang="it-IT" sz="2000" dirty="0" smtClean="0">
                <a:solidFill>
                  <a:srgbClr val="FF6600"/>
                </a:solidFill>
                <a:latin typeface="Tahoma" pitchFamily="34" charset="0"/>
                <a:cs typeface="Tahoma" pitchFamily="34" charset="0"/>
              </a:rPr>
              <a:t> +</a:t>
            </a:r>
            <a:endParaRPr lang="it-IT" sz="2000" dirty="0">
              <a:solidFill>
                <a:srgbClr val="002060"/>
              </a:solidFill>
              <a:latin typeface="Tahoma" pitchFamily="34" charset="0"/>
              <a:cs typeface="Tahoma" pitchFamily="34" charset="0"/>
            </a:endParaRPr>
          </a:p>
        </p:txBody>
      </p:sp>
      <p:sp>
        <p:nvSpPr>
          <p:cNvPr id="27" name="Text Box 9"/>
          <p:cNvSpPr txBox="1">
            <a:spLocks noChangeArrowheads="1"/>
          </p:cNvSpPr>
          <p:nvPr/>
        </p:nvSpPr>
        <p:spPr bwMode="auto">
          <a:xfrm>
            <a:off x="3419872" y="6053226"/>
            <a:ext cx="2520280" cy="400110"/>
          </a:xfrm>
          <a:prstGeom prst="rect">
            <a:avLst/>
          </a:prstGeom>
          <a:noFill/>
          <a:ln w="9525" algn="ctr">
            <a:noFill/>
            <a:miter lim="800000"/>
            <a:headEnd/>
            <a:tailEnd/>
          </a:ln>
        </p:spPr>
        <p:txBody>
          <a:bodyPr wrap="square">
            <a:spAutoFit/>
          </a:bodyPr>
          <a:lstStyle/>
          <a:p>
            <a:pPr algn="ctr" eaLnBrk="0" hangingPunct="0">
              <a:spcBef>
                <a:spcPct val="50000"/>
              </a:spcBef>
            </a:pPr>
            <a:r>
              <a:rPr lang="it-IT" sz="2000" dirty="0" smtClean="0">
                <a:solidFill>
                  <a:srgbClr val="FF6600"/>
                </a:solidFill>
                <a:latin typeface="Tahoma" pitchFamily="34" charset="0"/>
                <a:cs typeface="Tahoma" pitchFamily="34" charset="0"/>
              </a:rPr>
              <a:t>- Tempo + </a:t>
            </a:r>
            <a:endParaRPr lang="it-IT" sz="2000" dirty="0">
              <a:solidFill>
                <a:srgbClr val="FF6600"/>
              </a:solidFill>
              <a:latin typeface="Tahoma" pitchFamily="34" charset="0"/>
              <a:cs typeface="Tahoma" pitchFamily="34" charset="0"/>
            </a:endParaRPr>
          </a:p>
        </p:txBody>
      </p:sp>
      <p:sp>
        <p:nvSpPr>
          <p:cNvPr id="28" name="Text Box 9"/>
          <p:cNvSpPr txBox="1">
            <a:spLocks noChangeArrowheads="1"/>
          </p:cNvSpPr>
          <p:nvPr/>
        </p:nvSpPr>
        <p:spPr bwMode="auto">
          <a:xfrm>
            <a:off x="1763688" y="5085788"/>
            <a:ext cx="2736850" cy="369888"/>
          </a:xfrm>
          <a:prstGeom prst="rect">
            <a:avLst/>
          </a:prstGeom>
          <a:noFill/>
          <a:ln w="9525" algn="ctr">
            <a:noFill/>
            <a:miter lim="800000"/>
            <a:headEnd/>
            <a:tailEnd/>
          </a:ln>
        </p:spPr>
        <p:txBody>
          <a:bodyPr>
            <a:spAutoFit/>
          </a:bodyPr>
          <a:lstStyle/>
          <a:p>
            <a:pPr algn="just" eaLnBrk="0" hangingPunct="0">
              <a:spcBef>
                <a:spcPct val="50000"/>
              </a:spcBef>
            </a:pPr>
            <a:r>
              <a:rPr lang="it-IT" sz="1800" dirty="0" smtClean="0">
                <a:solidFill>
                  <a:srgbClr val="002060"/>
                </a:solidFill>
                <a:latin typeface="Tahoma" pitchFamily="34" charset="0"/>
                <a:cs typeface="Tahoma" pitchFamily="34" charset="0"/>
              </a:rPr>
              <a:t>Riservatezza</a:t>
            </a:r>
            <a:endParaRPr lang="it-IT" sz="1800" dirty="0">
              <a:solidFill>
                <a:srgbClr val="002060"/>
              </a:solidFill>
              <a:latin typeface="Tahoma" pitchFamily="34" charset="0"/>
              <a:cs typeface="Tahoma" pitchFamily="34" charset="0"/>
            </a:endParaRPr>
          </a:p>
        </p:txBody>
      </p:sp>
      <p:sp>
        <p:nvSpPr>
          <p:cNvPr id="29" name="Text Box 9"/>
          <p:cNvSpPr txBox="1">
            <a:spLocks noChangeArrowheads="1"/>
          </p:cNvSpPr>
          <p:nvPr/>
        </p:nvSpPr>
        <p:spPr bwMode="auto">
          <a:xfrm>
            <a:off x="4427984" y="2699628"/>
            <a:ext cx="3888432" cy="369332"/>
          </a:xfrm>
          <a:prstGeom prst="rect">
            <a:avLst/>
          </a:prstGeom>
          <a:noFill/>
          <a:ln w="9525" algn="ctr">
            <a:noFill/>
            <a:miter lim="800000"/>
            <a:headEnd/>
            <a:tailEnd/>
          </a:ln>
        </p:spPr>
        <p:txBody>
          <a:bodyPr wrap="square">
            <a:spAutoFit/>
          </a:bodyPr>
          <a:lstStyle/>
          <a:p>
            <a:pPr algn="just" eaLnBrk="0" hangingPunct="0">
              <a:spcBef>
                <a:spcPct val="50000"/>
              </a:spcBef>
            </a:pPr>
            <a:r>
              <a:rPr lang="it-IT" sz="1800" dirty="0" smtClean="0">
                <a:solidFill>
                  <a:srgbClr val="002060"/>
                </a:solidFill>
                <a:latin typeface="Tahoma" pitchFamily="34" charset="0"/>
                <a:cs typeface="Tahoma" pitchFamily="34" charset="0"/>
              </a:rPr>
              <a:t>Trasferimento del rischio</a:t>
            </a:r>
            <a:endParaRPr lang="it-IT" sz="1800" dirty="0">
              <a:solidFill>
                <a:srgbClr val="002060"/>
              </a:solidFill>
              <a:latin typeface="Tahoma" pitchFamily="34" charset="0"/>
              <a:cs typeface="Tahoma" pitchFamily="34" charset="0"/>
            </a:endParaRPr>
          </a:p>
        </p:txBody>
      </p:sp>
      <p:sp>
        <p:nvSpPr>
          <p:cNvPr id="30" name="Text Box 9"/>
          <p:cNvSpPr txBox="1">
            <a:spLocks noChangeArrowheads="1"/>
          </p:cNvSpPr>
          <p:nvPr/>
        </p:nvSpPr>
        <p:spPr bwMode="auto">
          <a:xfrm>
            <a:off x="4427984" y="2187312"/>
            <a:ext cx="2736850" cy="368300"/>
          </a:xfrm>
          <a:prstGeom prst="rect">
            <a:avLst/>
          </a:prstGeom>
          <a:noFill/>
          <a:ln w="9525" algn="ctr">
            <a:noFill/>
            <a:miter lim="800000"/>
            <a:headEnd/>
            <a:tailEnd/>
          </a:ln>
        </p:spPr>
        <p:txBody>
          <a:bodyPr>
            <a:spAutoFit/>
          </a:bodyPr>
          <a:lstStyle/>
          <a:p>
            <a:pPr algn="just" eaLnBrk="0" hangingPunct="0">
              <a:spcBef>
                <a:spcPct val="50000"/>
              </a:spcBef>
            </a:pPr>
            <a:r>
              <a:rPr lang="it-IT" sz="1800" dirty="0" smtClean="0">
                <a:solidFill>
                  <a:srgbClr val="002060"/>
                </a:solidFill>
                <a:latin typeface="Tahoma" pitchFamily="34" charset="0"/>
                <a:cs typeface="Tahoma" pitchFamily="34" charset="0"/>
              </a:rPr>
              <a:t>Segregazione</a:t>
            </a:r>
            <a:endParaRPr lang="it-IT" sz="1800" dirty="0">
              <a:solidFill>
                <a:srgbClr val="002060"/>
              </a:solidFill>
              <a:latin typeface="Tahoma" pitchFamily="34" charset="0"/>
              <a:cs typeface="Tahoma" pitchFamily="34" charset="0"/>
            </a:endParaRPr>
          </a:p>
        </p:txBody>
      </p:sp>
      <p:sp>
        <p:nvSpPr>
          <p:cNvPr id="38" name="Freccia in su 37"/>
          <p:cNvSpPr/>
          <p:nvPr/>
        </p:nvSpPr>
        <p:spPr bwMode="auto">
          <a:xfrm>
            <a:off x="1331640" y="1495236"/>
            <a:ext cx="504056" cy="4464496"/>
          </a:xfrm>
          <a:prstGeom prst="upArrow">
            <a:avLst>
              <a:gd name="adj1" fmla="val 23036"/>
              <a:gd name="adj2" fmla="val 50000"/>
            </a:avLst>
          </a:prstGeom>
          <a:solidFill>
            <a:srgbClr val="002060"/>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1" i="0" u="none" strike="noStrike" cap="none" normalizeH="0" baseline="0" smtClean="0">
              <a:ln>
                <a:noFill/>
              </a:ln>
              <a:solidFill>
                <a:schemeClr val="tx1"/>
              </a:solidFill>
              <a:effectLst/>
              <a:latin typeface="Verdana" pitchFamily="34" charset="0"/>
              <a:cs typeface="Times New Roman" pitchFamily="18" charset="0"/>
            </a:endParaRPr>
          </a:p>
        </p:txBody>
      </p:sp>
      <p:sp>
        <p:nvSpPr>
          <p:cNvPr id="39" name="Freccia in su 38"/>
          <p:cNvSpPr/>
          <p:nvPr/>
        </p:nvSpPr>
        <p:spPr bwMode="auto">
          <a:xfrm rot="5400000">
            <a:off x="4391980" y="2827383"/>
            <a:ext cx="504056" cy="6192688"/>
          </a:xfrm>
          <a:prstGeom prst="upArrow">
            <a:avLst>
              <a:gd name="adj1" fmla="val 23036"/>
              <a:gd name="adj2" fmla="val 50000"/>
            </a:avLst>
          </a:prstGeom>
          <a:solidFill>
            <a:srgbClr val="002060"/>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none" lIns="91440" tIns="45720" rIns="91440" bIns="45720" numCol="1" rtlCol="0" anchor="ctr" anchorCtr="0" compatLnSpc="1">
            <a:prstTxWarp prst="textNoShape">
              <a:avLst/>
            </a:prstTxWarp>
          </a:bodyPr>
          <a:lstStyle/>
          <a:p>
            <a:endParaRPr lang="it-IT" smtClean="0"/>
          </a:p>
        </p:txBody>
      </p:sp>
      <p:sp>
        <p:nvSpPr>
          <p:cNvPr id="17" name="Text Box 3"/>
          <p:cNvSpPr txBox="1">
            <a:spLocks noChangeArrowheads="1"/>
          </p:cNvSpPr>
          <p:nvPr/>
        </p:nvSpPr>
        <p:spPr bwMode="auto">
          <a:xfrm>
            <a:off x="209211" y="404664"/>
            <a:ext cx="4185761" cy="400110"/>
          </a:xfrm>
          <a:prstGeom prst="rect">
            <a:avLst/>
          </a:prstGeom>
          <a:noFill/>
          <a:ln w="9525">
            <a:noFill/>
            <a:miter lim="800000"/>
            <a:headEnd/>
            <a:tailEnd/>
          </a:ln>
          <a:effectLst/>
        </p:spPr>
        <p:txBody>
          <a:bodyPr wrap="none">
            <a:spAutoFit/>
          </a:bodyPr>
          <a:lstStyle/>
          <a:p>
            <a:r>
              <a:rPr lang="it-IT" sz="2000" i="0" dirty="0" smtClean="0">
                <a:solidFill>
                  <a:srgbClr val="002060"/>
                </a:solidFill>
                <a:latin typeface="Tahoma" pitchFamily="34" charset="0"/>
              </a:rPr>
              <a:t>UD1_Le strategie di protezione</a:t>
            </a:r>
            <a:endParaRPr lang="it-IT" sz="2000" i="0" dirty="0">
              <a:solidFill>
                <a:srgbClr val="002060"/>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0899" name="Text Box 3"/>
          <p:cNvSpPr txBox="1">
            <a:spLocks noChangeArrowheads="1"/>
          </p:cNvSpPr>
          <p:nvPr/>
        </p:nvSpPr>
        <p:spPr bwMode="auto">
          <a:xfrm>
            <a:off x="179388" y="971436"/>
            <a:ext cx="1664238" cy="369332"/>
          </a:xfrm>
          <a:prstGeom prst="rect">
            <a:avLst/>
          </a:prstGeom>
          <a:noFill/>
          <a:ln w="9525">
            <a:noFill/>
            <a:miter lim="800000"/>
            <a:headEnd/>
            <a:tailEnd/>
          </a:ln>
          <a:effectLst/>
        </p:spPr>
        <p:txBody>
          <a:bodyPr wrap="none">
            <a:spAutoFit/>
          </a:bodyPr>
          <a:lstStyle/>
          <a:p>
            <a:r>
              <a:rPr lang="it-IT" sz="1800" dirty="0" smtClean="0">
                <a:solidFill>
                  <a:srgbClr val="002060"/>
                </a:solidFill>
                <a:latin typeface="Tahoma" pitchFamily="34" charset="0"/>
              </a:rPr>
              <a:t>Riservatezza</a:t>
            </a:r>
            <a:endParaRPr lang="it-IT" sz="1800" dirty="0">
              <a:solidFill>
                <a:srgbClr val="002060"/>
              </a:solidFill>
              <a:latin typeface="Tahoma" pitchFamily="34" charset="0"/>
            </a:endParaRPr>
          </a:p>
        </p:txBody>
      </p:sp>
      <p:sp>
        <p:nvSpPr>
          <p:cNvPr id="98306" name="AutoShape 2" descr="data:image/jpeg;base64,/9j/4AAQSkZJRgABAQAAAQABAAD/2wCEAAkGBhMSERUUExMWFRUVGBcYFxgXGR0ZGhwaFxcYGRcXGBgaHCYfGBojHBgYHy8gIycpLC0sHB4xNTAqNSYrLCkBCQoKDgwOFw8PGCwcHyQqLCwpKSkpKSkpKSwpKSwpKSksKSkpKSkpLCksKSksLCksLCwsLCkpKSkpKSwpLCwsLP/AABEIALEBHQMBIgACEQEDEQH/xAAcAAACAgMBAQAAAAAAAAAAAAAEBQMGAAECBwj/xABCEAABAgMGAwUGAwcDBAMBAAABAhEAAyEEBRIxQVEiYXEGMoGRoRNCscHR8FJy4QcUIzNigvGSorI0Q3PCFlPSFf/EABkBAAMBAQEAAAAAAAAAAAAAAAECAwAEBf/EACURAAICAgMAAQMFAAAAAAAAAAABAhEhQQMSMVEEIkITMmGBkf/aAAwDAQACEQMRAD8A9geNgxqNgRM6DsKjbxzG4IrNvCa8baHd3AoPzQwty1BCsPeanU0iqXsBKlALUFEABiQASncvlCyZfhjbsHtt6UdLkmr/AP5GvWI5F80dSqjcuPHnFft15qUpsJUWdu6CDsM2gCfaSGEzcBKBuWo3pEj0OqLNM7R4piQ9S7NQU0J35/WI7VemMsDUlnLgOd9jT4wFbrtSQhScUtZLlCmB04egGnN4FvFQTMxB0EpJfZVThVsaEO1KGMClo4mqmS5oUHAJpUgNuNMtecWm47QplKngezDhIUrMsU900yeo+cIrtvlK5WFSu7QEJBKXFKuzHKuHaHt1SzMKVe1lTUKd0hgoAvUcT0IALc2eChZPGR37RMwMkgMGSEmgrrrCdFgQZ2BRzyUC9CaEn8WIA8t41MurAoqAUUpyCTiyyoairsXau8Ry7YUrQpQViySlgP8Aa9WasaxUsYYwVY0l0KmLcAAFbJdOqVKyWavViCQxELLXda7M/wDCXOQSK4jR2GScyGd3GjvnEN/pXNmBUpK0qUUIxMQdeInartsDrA3ZbtWqcn2U1ZTMSe8D0qD1zGo2MH0C7JDm4rQCySopcOGJFMSk8QZnxJJhhajMl+9jTUvpTN60yhde9mmJSCkmcpQOEUxO/edtA/UjYvAN23njBQtWB6F/qRUiMGryjdiv9avaoKgsBXCciKEtu2beIiA3mAv2WJQUqrg0IfItUaV/SB7wkplKxyly1uKh2GEVokd411IEcyGVMxmpIBq+tW5frClFFDIWHJVC2uvjuIjVJw93TStIKs0+CWcQDW0V62yVsQ3xHpAKLEp6inPn0rFuVZR+kRm70jKmv0ghsr8m0KkuJSSCQasK7OW6UjizXxMlBIPFizSqozKgWNMQozcqiHy7GPSB1XQk1Ic+Xi/NtIxrQPKsklSkqUCjLCkLYcm2BzyfPPOHlnu1bpLpwHUE10YD3QBRuu8JLTYCww8OY5OeYD+cd3VOmS0FIUSrG+Ek5YWLfi6ZtGEadYZe7VYnk4EsSKgEkAkZB84UWC2MpUsrTiT56O42/SJ7rnz0o4uMbnPxYRxaZyJilJVL9nNzB91W3E1RXrFDmimrTyMErmAkpqktTUbltRB0qduSPSK1c17lSsCgUqSWIINPHXrDybaCACR1FT8IZMnOLWBilUdYoGTOyoS/3WJwYY52qNkxjxkY0YBFGRjRtoUdmwI0Y2IwwQAdvtBSMvp4xWZoUo4gCTVqBstYst4SnFchWkVG8Zy0k1CUjJzR+umUTkdnBlA1skBIxKUHY0ACaZlztzhN2f8AYz5y5iuIoHAnCWcEM34jlDWfYkkErOPGHqfROQHzhXdVqCJwwlxkz4eGmJgAxNMmhDr0QXxfIwqCkqop0khuTZkpOZchqViqzbyW+pTkQaKAqxG4rFo7WWBCiwdKjxYssQqVOKYV8QLNVi1aFPet3rs8x5JJQAFc2HfYci+VWMFIS2FXcJAAUcRUeKhyclnBzc5gc3cQ2l30ySwmpZykMyS+bYU6xUJd5TVLDgH8JPnV8o7M4KCVIITMQap6eQJFcncEbQeoeyLZIviao4UrVzxEP/akYVAnRjWDJa5iShSVJGLCCGxkknJyWcjqfjFUubtQs4kezxAg4kqTwsQQ7juZt45w1st9SeIlCsQZwkjEqrB1VoWU+rQKNaZbFWiYE8U0AKGaQzgBnxAOxNAxGcUu3y5cmcj2VKgqwkmodziOhf4QUvtGZzkpYAAJQkcIDg/3MRllvA0oYlKJYauo1JBBqSwDbJDCvKMFRotN0dqy6UkDCoEuzlPeOWdQX8DBM6XYyKywRlilkkg7kDIxRVTQVEoUzlgQ4KQGIJ5FyeVY3KvtRXkQv2hYbg0FRkTuKGMDqrGF5XdLAXhUZiQ7McCkjmnurB5NlA93WqoZ6AZkbARKi8ZS8gAaknunqAxr/mEki0pROIKqE0fbcNnl6xqHui7WVcNJKoS2BTgZcocShCmkGCMMRoETIgkmceyjpMr71iVI9IlSIahWwOZZ+UKbbKU7JAIergEBusWOYmkIbStis6gfEl+tIDHgxl2ftJUksciTmdc+YroYNnWpeJKkpTNQpIJBAcFxxJ1ZnLVYwh7NWlKFhJPfq3mRpsYs13S6sO4Uhj0JoerwyI8ipt0Dy5ktfel4Fah6imSqO3ifCGUlWKhGw36EPp1gIXQuWp0rKknQ8ShyBV95wbJlsQdnFKMPOv6wyIyprDC5JpWJ0wJKzLjoeWxgpAhkQkdtG4wRkEQijIyMgBNtGNGRkEwLeS2lqOZAii3iSFFyeKo+LGPQLRKCklJyMUe+QA4AxNucw75tT4RKZ2/TP0rUy0mXMUg1IIwkBLigDcW3KuUB3ukFCikpMxP8wI6hlFBHDWjjVolvUJW4DBRZSVM4KksCCdHABhZ+9ELxTEcQBTiT3VJIZiNPV9oVHUdS74Va0+yX/OTSWoO6kjNJcviG+sCWq9yZaSlwpACFgt3wjArqFgJO78xAK5IC8ctQfPiFH5pNH2ahbSGEy3C3BjJSZ44VFAwlTDQgsSdAd4Ynb8AU+zLrQW4CrAaMosARsOJ6U4fCB1KxkkpZYq4OfhE8uUlZSiuJIUkg0JGgI3B0hGCQxS6Xy/zDCSfUPnW1RACiopGgYeZ67xibQtaVKSGCQXSg1A/Ep8w1H0q7QMq0FWeerj1g6zylJaYlSh+FQDFJc7HIjTWsYF2cS5n9RGTPTR6Ea+MWSxSZi0EJxF9SAsEV1BJcl6FmgVVgTNZSSELauEcBLVUBmly4iW7rkWXC7RIQjQ4xizJDDDUht6eJEK8llg4tFmmGWU5GhJLUphGIigV3ywNAQIXXbbgiYyhQkJLUSUq11qDUFswKxYjYE4g6/aUJxYsT4QSwAyz+3hZ2jlJSJS0seIoIAoQECvNyFGAaS2QJmgKUA7tR8iRpvlXqICQQVDEwrU0ppuzZRPOlgKcEYTVwdXf5AeEBy0OVOQSdTUMa789YIrbLTcV7AL9mVpUcwXBO7Rc7PNcDWPJrHYv4svCAFBQNORBJ6R6ld8s4XPWsK8DptrIzT8PnEyEwkm3uApga5ZU6QRIvRf8A9ZI3GsAFMcJDRKlUAIt+6FAdKQXKnpIdJeGsRpnS10iq3vfCJa8K2wqBSX02flFinTavFL7ZhAQVkB8vT9YDHgqIlzeJBGgzSqhYmtM9MmiwWPtPNRXhU1S6WcbvTn8Y8zshxoKgGYVqGcAd19Ytt2zFS5SgolTpGde8QCQK7t1MbwbElk9Quq/UTUAg6FwcwQWPNn1g+YkFiKh/KKtd9mShSQEZswz3bPYt6bRaZWVfHrrFE7ODkiovBuWyhlWJ0piOWiJRDI55G4yMjIICEmNiNwLapKhxS+8NND+sDwZBRMZAthtyZqXHiOYziYKYsfCMmZpp0dTRwnoY85vNf8XAlqGoxV5ECvSsejk0jzztHc7klKSVpJBbMh3T5hq8oSZ1/TPLFhsZSs4gCDRaWryWhxmCx11hFfszCdAmpFMtHiw2maShLk4myqSw3YmsIrZKEwYCMWIskue84ZstwKUrCI7BFIt/uzAcKnZSWLH8vvA0py3EObx9kpImyQgYUhKsIGJ6YkkZ7kHPTaALRchBCKnEhwC3eFSH0qD6QBb5QkhLKfEhJUGw8Wfhl5iG9J216TTbeFTAvKYku6dcNSFbhgavCy2yA5INCXB65j4xsT8QdhiSMx7yTueVR48oDM0u2hy+WXQwxOTv04mTADkGdw3zMM7BaCkYSCpK6As5HP4Ok0IY0IeFK1g0NDrUwTItzJYjEkMcJ2+VKaRhYvI7ElRHCjGB+CpA3UkspJB0ZucdoZSaoT1Ua7VD0EKpM4JNAQBkrES4qaDME6+O0SzpxmSxMmVKmwg6JBIzeoU2f9POFLKWBvd1VniC1MkcNQlPIQV2os6fZJZVEqOHKpoH6AAgdecBypipaAlLBSg6iWBA0AbJ/NusavC1kSwGClqIqqu1BpSBsfWQNE8pptQuKUZ/Qg+HKOJqUkBUuhNCnKj1I3zryY0jHxTJgPE/PVIGzVfWORaAKBPvB3z12zrTekMTHvZmwuoKNf0+zF4m0SB99YR9mJDJc615Q3tc8B30zibLUAXlY/aIZvqNlJOheF9kt9ok8Kk+2AyKaKYfiSdelIf2aaFVDER2bCk5gRkZ1sHsHaBaywkLAGpUkZjQOYcyrU+jdYGlWMJFPSJlrCQ8YRpMy0zmqTFA7X272hwJqBU+jwf2q7UiUktr5npyihC/lueEKJfXyHlDJXkWUksMfXJYUFYFGlkqL5Fi9fFQHpD+7lJlSwjFjJIIzDuXRU9RUQo7NWcqlTWqS4bUhBClgcyFGCrPOKko2IGh97LPbVozHij0y5j7QS5lCAlvGic8tz5Q+0aKv2UnBCjLejBShoMTMRo+IesWpUqrg1h4+HDy4lk7lBmiYGOJaGjsQ6OZm4wCMjGjCkcZESLQCY7UpoFj0JL4s65Kvbyg4/7iRt+IDcQfZLamcgEHMODBgUDFPtqVWGfSkiaXH9KtR0hfMl4/eur9LTNn4Ul9IBKUqSmYc1JI5HNniT24nIIBZTeFcoCROw2RRUCPZ43ADnhJJpmaRmGKr/Ss37YFIliaitWUNGeitwwofAwoVLBXhll1EY8JbC70fV6P5RdbsVizS6FpBD5KCh9N4qXaa6TZJwnS3MsJ4Rm5JTjSTmTgyzy5ROjsjP8AEQ9q7SUTfaIyBcDIpA0I1D0cdIqt62srShRDFTk1HFhJYZlsySOkXa+U+0lgoBWCHckBnzyDjJjFNt10KUACXwu3J8w7PDRF5E9AH7+cISZYIA1Knrmweng0YUjC4NCHY0qR1z6RF+7qBZ321LtRo3xJ0fd9eW8MQt7I1pFXryiSSl6bNno+Z6ZRyJFCQ7DMZM+QPKOMHpm1flBNYws6ggcQDOcwC58dCCzwXKnYpicWFR1wgNwjLkAGAgWTKTgplU0o29PpHdgWEKJJoEqrzUGHjU06QpVYwNb1tRSzDFU0OigwrvUM42O0BypyiHJdaqPsKuWy1PlEVrvEM5ZzVzXmWrVy8dWJZwlR7xBDMMi7htCUumm52jUHtbwDWBKkrJFXOEa95Jz83ia6k4gC2JSVYVA5mrhugAz5xMAUAKLu5LP8PMwJJKpU72iDhJchTOGOhGUb03lF1u/tCmWMOApIzCvg8Ezr3x0KkB9qn1MV+R2h4U+0loPFiUpCmc+TiucLLwvoLYJSE1US1c3YORoGhaK90lZbrLeglnN9/vKH1mvlCg6SGp18RHlNispUoBCHUWYq+I5RZUXAQAFzgg5t+pZ4FUBS7aLpMv6UnNQhXe3aVIQS4ZvHwit2u4mBULUCdgAfCiukKp92igmlRILtVg7CoYtnzg0Z40J71tq58wliQHYct+pgaxSCVJHOr8iIt9iuhDfw3U+ufkRQwJb+zSwrEmhVXkeuxNIa0RfE/S3WS6yEj2a2IdaTqXZvQQVZpHt5YXhGKWalLh3OF9nBpXSFV13sUYULHElQFKMEqyIzG1douF0ISlMw0/iYS3g6i3UCJl26Vh9w2PAConWumej/AHpFlkKcbkZdIT2ABSCXcOz9BVoa2RYIDZbxSJw8zu2FJiURwI2DFDlZ1GxGhGwYwBPeKSkYgaa/X7brHdjvAEMo+On6R3KtAUMJ2rFbvyWqzKS1Uq7p2bMHc5eEI8HZCPb7X6PbeDLGMLATqDl9YFNplWtCpS0nKhyL6KSNIDu22C0S1SVKckOkncMRnCeyzzLWCCQUmvga/CF7FFx62jqwXiZExUhZOOWeGjONDs0OLvvMTJi5SvfSSPCh9CIB7Y2dM+XLWkhMwVQvmM0HcRWrpvoulbcclTLTq1QoeIgeFevZXsstwWzDJTKV35JMo/2ZeaWMMLVJROQULDg+h0I9YqXbG2mzTUWpDmVNZM1tCKy5n/qYbXPeompC0kEGC2LV5QotNg9mkyrRKUakomIBUk9KFjyO8Ib7uxcjjU6pbYXCS7nLEGoeerR6jNms3P4QB+8pchQzGWYI+94FjqbaPK5NqJ9mtMsjUMKIdyCS3ePPSEt8SsKmz+GZ4a1fKnOPXb3ugLWJkpaZawGY91QbKmXkQ3KKbf3Yq0rCpmGUCB3ZaiX51Ttp5QUxZZRQv3ihSAKnV89MjpHDEtxDoH+EET7GtBZiSNgSfGlPKBFKP4Xbl8YdEHgISgg/hfJ6P15dYIWcKCVEElylsho4G7hoCTZ3NdM/DntEqQVEPkKACp6BI6k+MAybOpacRc1qKmvhzhtYBVRVmadTo584jkXYSwUMLhwlw9dVHSHCbvEuXil1VkS9QaabQLLwhRFfctKsBQXYYVa5aRxLkBq7QNjSEniwqKm4shq/R46mWxUsATUEPkoVSfEQB7Rk+Qnb0z+kQWayhUxWIcEsYlNrqB6ROhPtah2cjZzy3bWGKbKyFtmopHlp8IFg63ky4JalzsbVUlxSgfLoAPukOzYEJGJRJz/uNM+VRSJbOEykrJHdIQkbho6kkKnpSqgGE7u5cjzHrCvJRKjufY6nCAGpn6q58o5u7sstagFFABFMLlRevEDTV6nrtDmbYnUWDl9cg7uevSGFjSZYIJKyxDgMA+mZ0gglICsHZ9aPagJyCVytHw1KabZQdauz2McSGBIY6iubjwg+zzl40kBkpBBJYUyJ9B6Q3KBNlkKyPLxgpHPLllEpt4di/arUQrDNl5KbMFNHyfaFl3m0SVJTODkEh2oAG1HI8h1j02TKoHqQGJ1Lbwsv3s6m0YSCQtORGxzEM4ix+ozUju67CEyQnqWPpEllUUnCQc35F/pk0CSbd7JKQvICpOYYa/e0N7POStIIyOXxgojO03ZuXPGUTCBFyCFOGYs++fwglA84Yk0tHYjoRyI3BEZXVz2Gba7UGvlygKbeSJoMqdkrI6pOiusQ2y0VbQ59BkPGF14yCoYkd4ZddvGIWemoIFBXZp/s1GoqlQyINQQ8G37VaZoFJgLjZYYKHwPiYDt0z95somJ/mSeIZPhB/iSvDPwgm7ZgtFnKNSPaIb8SQHA6h4A97f8AZkpZmSVy/eDrl/mSKjxqIp14TyFCejMBpg3FWVlmIe2W0kEEUOf6+uUVy+J/s5ymolTqHjGWR6osd02mXbLMqzTC4Ulgf6dC+6TFU7IXsbFal2ScWZTAnJx8lBj1gOyXn+6TkrT/ACif9L5gtodIP/aPYBNlyrbLzJwqIO3dPhD1ojL5R6b+8hQ3+6REpLhiHEeYdm+26gEomHkFHwYK26xekX6huI4Tz+rQtUPGmsAd6Sp0tzJrXI6fWBrP2gtaaKlIUHNXKTn4wdab6Q1FA9C/lCa120qyy+8oBSrHEq9Jy3PsQ35w56MnKI7dcUuaMSpYBOoLHxIZ4NuyUcKQzOAWb6xLei8KKBowH8FMnSJMhWFEpJLVKuL4xEucW4leA4U8nAAyELu0i1KKyksRkKjrAV1TiSxJL1S+47yG3aoh0hXJJ0attveYAn3XfnoY1KvOZL7qqDhb1S9a7QHPqrf5+fKMWlxzZvEVEGiHZ3YRMvhE0cctlbpPoQaRxYreTwA4kmjEtQVLgvkHrCyV39GNfMQVcrInYjkEv4mgrBqhVNtot9msYSkABgz/AH4edIYyRwO1QaPmSTTq30iOySCtKSzlVQNK6kbUhoi7QkejtQAipPjXziTO1eEQl4kpzLn/AI5k0rr5wws134pmNnZ250AfpBdmu/FgRoEhzTJ6+cOJVlOZICQKN955RkK5JGWJAaor1p+hgkWlIo3r9YgQgGhflSkS+yA1HUp/SGogydacQoB0zckEgbDLaHcpHCxo4D9eUV6RML0ydyo5OKN8YdoVjQ6Sx0flyhkQ5UT2ZVK0OsTJELRaSDh109YNlzoeyEogN6WRwSAOdHoaGObKvBgSkcJBozNh05QyWAQxhP8AvaZc7Ao97LYUzhfCkG5RoaBT1jiesgOXAcNhrq1Y4nS1M6Q5pq1OUaxiWjCohJOWIuaHOmcMJS0SSprZ05CviaekTCa4cMobwgvu9lSZExaJrrwkoTgJBLbJED3D20lzJQOJPPRjqG0rA7DfpNq0K56mrqWf6R2FU+/v78YItcrT7zhcFMfrWIs9FO0CoPsJxUGwzC52C2z6KCfPrEF2TDJnrQksEqxo/KokgNyqPCGVolYhXX78/vaEs+YykKPeQcCtOFQb4h41hpMnvdHs5ysPdVxp6Kct5uITXtdZtC5aEkAqLOaABnL+Rh7fSXQg6pKhnoS4+cJLwlFcs4CUqTUMWfOhIOrxg+xJv/i1jRLMuYZs0kVUDhA6CvrAF9plpsqbNJChLQcTqOJRUdSdMtIGsvaMKOBTomZFJ16HURudMfP7/WDkVKL8KXPlYOIZajY6wxsV54mSVONP1ia32RgTVi33/mK9YbAqatk6ZnYPFDlzCWC2qWaUY8swYa2S+BQTQx/Ecj1bKEybFNQzYSAPed/PeJEy5yhkgDJnc/AQtHQm0elXZeCJxdKgQAHAOX3vA991TzIpHntklTpU0LSvCsZBsIUOozBbJUW2XfSVoZUspmNlmDTMHXpCsaNtlWveVozvQjk9esAWeQ5LGuYP9Sahm3DCHF4WUsSzkVI94HQgwqsaqkZvUdUnIeENEWSyBTQDMJGtR5YvmR4CJJsnhfZj5U+DRu0n+ISMqK8Hf5mDpMhxyZutCPkILJpWxTYLnVOtCZaaVU6tkpqSfA+sXi77isykmWiUDstQClEjIl8ughd2bsRONQzmCXLfYZqPoIsMhUrFglJUcKmUsKapOQDF/hCt2UhBJWRXXJUElKnxVClcgwptSgixJluEgg7saluZjSLIlMwFqKqNnhlLkM+5Ofy+cKM2ZIltkKmpOXQPq0TJQT4fbxuWBBKECGRJsHwmOGb/ABnBjCIZgaCL2JJKMXfLJGkMpdtAoGYfdISi0Ec+RiWVNcjhbxf4wbElCxzMQCXB0rzMQAlKwNPrGSlgZkBhlT5ZRuZO4cTVYUPM0EElVYC0zM+sIe0EpMyYhJUymLf1VyI28Whku1hKHOo+Iip3t2gUlRwmUnCkcSzXegGQgPwfig+1j+y3iEMklR0cFwOp+gjhM9QVVKA+pOLxfYxUEX3iqpa1DTCkgH+4gvDiwW9JIwgf3EeZELZZ8aRvtGkzOIlJSkFIKeEYi1N1EwpuC6UqEwKklZSrNboNa91OWuZPhFwTdSZgKp6hhLPLo2pAOxrpWGdnmAJGBKUJAAGKhYctoPUR83VUkJbfZ26ff0hHakYSxqM4svthMHX9AYT3lZCQRkdOrD6wsinG9MAxNXTr8YWXpJcE7jCeX4T4GCZVpALHMfH7+EbtUkFLjX7ptlCl6oDnTsckHUhJ6EPAUhfSuXi31jdhn/winVKiIjTmMvpBGQjvu6krJGR7yVDQ/ekQXNawQUTBxooX9G5GHV5S3SCKEfo8VS/h3ZiCy00caiHWSM/tfYY3ypUwBIfiLBvdejmJrou1MoYU7uonMsPmWpAXZ2xzJn8VdHonxzVFlkSUipGTqyOSaAQGNFdvuIRZi+57r5ZuSYnk2UZsHYgcxq7ZO0SqDGuYAH9yny8I2CMk6nC+wTmfSFKG7DYgrKo/Aoa7PmN4M/dE1DO2aT3knQg7RDZpwcGjksPyjMmDbQoKAUHBFHGY8NRAAJb0swCXdx7qhmk/1Dzio2cYZigc3fyor0i4W+aSTkFEad1Y35FnimT2TOU2ih5KDN4Q8SXJojWr+Irx+D+UN05Pt68QPzhCVvN8vgzw2E2gy5+KQaeUMycH6WXsjNAExGa0qxAHUPhPxENv/wCAqXaJARj9ktSivDkOEqzFQCYptkvFVnmompGIpKnG6cAcHbcHePTLi7RWe1AGQsn8SSCCkkOytH6QjRRz0GewyDZZQXKk5RLLk1idMuDRJzBjZo6NNYknpIFCx8/jCa13nOSWSmXN3TiMtfg7g+LdYJv3DQzKRpSqRUZfbazleBSl2eYCxROThryUHQfOLBZLWSM3B1G0AKjsIIjEpzjPac4wzRBCTyJjaO8d2u2ABycIFSSWHNycqQsnXmlDknKPOe0HaGbeM32Ul0yUFiXbGfxFtBoN6xrFcCw3z2wM9YTKrLDhJyejEl8hyhZaEVTMWlxjClDC7JT7x5Qyuns8JEvGpNAGxTOBI6Ymcksw1LRbrHZ5CghK5aWOpJxBWh2MDZbsorCEdz38kqeUQRRmyfX5eUW2XbJExSVrlJxjJRSHHRWcVbtH2QXJJnyAVNVkh3OhWnJh+JIhLdfbhHtBLnjAoUcVT4nMHlB8JSUORWj1aVZJTBtC4ck1Otc4kEhH2f1iqSLelZdKnTyMTItB3z5wexB8D+QMTFILj7yPygtSxMTz/wA/No1aJNCPvVvlC5UxUtVMn+/hCHT6B3rY3dQzGfP7rANhtz8Cs/v1y84fTpgUlx96fI+cV687MysSaEZ84UtF4yL50oypyx7q+IfP4RHMLffpBF6rxISvUUfq2fpAS5r6mnOCOjJ6+A+Pwiv3TdBnrVMX/LSSw/Ex30DwzLzFmWKANiPXTxhwhASAgBhiw8mTt6wboRpSZyoBIYNwhm5qag3YRGGcp5hPgOJcTJlnvGvverJEcJkEUJqeH/VVZ+UAY0mYaHqvxVRAjQHujkgfFao7xVBOQJV4JACOlY4mOnwSEjXimZ/OMY2VCpHvcCOmpgiXaCajXhQNGFSTuIFtSmS6c+4nLxPrEdmtHEwLAMgHkKqMYBzb1BWoofEHQiKVesz+MrQ4QTs4evjFuvSaAHAYZJH4hqT61iiW20YpqlPoB97xSJz87pG5Ux1k7H5wfIn1Z9vQkP6wqQWD5Z/URLZpvFDUQjIfTjwvnRX/AB/WLh+yKSnDOVV8aQens0t8TFEVPdB/Kr4NF2/ZLPD2lP8AUg/7W+UI/Ct5PUpSIlBEDy5rCNKtEGybjZ1PGsIbysCVF9RkQSCPEZQReN9IQOJQEI518rWWQkt+IuB9TCSZfjgwWfdoWWmHHzUAafGHl0WUS0MAwAoBGrsskxSSaFqEfT9YYTJDJBD18G3gDyeitdoO0gkB2JOiU5mK1J7dEq/iBUo6CYGHLiFIe3pcMyfPKUS1TN2HCHahJoInun9k4WXtEwhA/wC3LU4z95RDAUyDwyjYs5qGyG6kTrclaJYS2EjHXCHBYjc55bRduyvYWRYUJYY5gDFavXCPdrDWx+zSMMlIZhVLYWFAH1YBqQQZjAnP7yH6w8Y0cfJyyn/BDelmRNlLRMSClSSCDtm5Pux5vZyqzqCFTFKkPwLVQA7VOIpbImH3antFhSsBOJgVAe7wvVvfqMyyRo8LpNxItEoLWRMmKHeJPUBJBZIHKEkzo4Y9FbLJYb2UBm45xDed22S08U6Qgr/GAyv9QYxTZF0W2ykiRN9ogGsqdVtWSrMQdI7YgHDaZMyQr8TFcumuNOXiIKZnx5tB8v8AZdYlnEmbPQdkzGb0f1jS/wBnxQWReE4J2LK9TDGw3lJmJCkTpZB1C0/WkSi1oc/xEf60/WCJUk/SQq3++79DAdqk6/en1hjMqPvX/ML7SrPn83+o8oVlIilasBfQ/pAV7zcKkHQloY2tDg7Qivma9nJ/AQfIsfjCbOhEd4pAkKauvlUD0EVm13gUppUlmD76ZQ1FuC5ZDuCPiC5eKrYLR7SYFKySCBXMsIdIWcqotF3S/ZoBNSVJKj1H6wZLmVfI4lfCJ7m7IWm0jGoeylEBsdFFtQMwMos0nsWlPvoLv7rn1MBpm/Uiity1CgpTD4MCqNTxR20/3TIs57HU4lp6gEFm67QLbOzkxNUALY8IGh/EoHM8t4FMK5IvZW2Ds+qUeCRiVTqI0qYGBU1cU0vsmiYJtd0zUYv4cxkggKwkupZGJVB1hfMSVKwAK41hAAFSmWKgDUkmMNZHMm8Ncwkf611ekL5cwJU2jM/IGumppFyk/s/nKRjmTEy1FWLCQVF2YYiKOBpWIrJ+y9WLFPnjCNJYdR/uVlVzkYZIm+SJTu0FtaWpR2OEPRKWauxJakUTGTnHvd6fstsk6WUibNQVMXxJWS2Tpw5dCIqiP2HrSo47TR6YJZJI3OIivR4dYOXkb5Hg81C6c6fSGV29n7RNAIQQnc/TOPVLo/ZVZpHEv2k1W54Q3ROUPUXShNEJIApv6mA38Bhxr1s8lT2UmM3Ec3ow01i2/s8uoyDNUffIGf4dX8Ys1ruczJS5aQUqUlgcm8TzaJLFcKpSEJCQGApiGgrCWzoSghoZnDCy97yKEUck5bQZ+6LZqJGhURrpEKrvVyUNCmvxEYVdU8lQ/wDjs6YPaoVhnEuHqk/0EHSH1zS58xLTrMZKhmcScBG6a4gOoh7Il4OR5t6DWJVzRXRiASz1fupGqqVNdoyNKb0K0XKsl8YQk1dBOItscvjDyVZWbEXbVRq+7fRMQ+1Y5FJOQHFMNA9dPBo7/eCKYgg7IGOb45t5QyRKUpMLKVasE/1cCW/L3lNzIEbVLKvdK6UK+CWNuH9IGCilTkJlk+8o45h8APnTaDEO2Rp780t1ZP8AiGIMyXKPvFwK5YUDoM1bVpyiW0r4SM3GTV6gGgHXxjuZMDPs1T5UGnWBVIYl2O4O26y+WyR4wWBZyILwulJDmrmr1BOw1mK590bQkF2zJRxSlYQGBSolgHyxCpV/SAQIudqAKXBLEBjTEQfdQNAYWKs5JACWUPd91AO+6jCNHXxzxkUWO8XIE1KpS1GgmEOrmDkfSHSbM+mcC22y4VAJlpmLABK1mgf8IALnm1IT2tF4FxLmS5e+FJJ/30H+mB4P74PplxyTUykPzSPi0aTdEn/65f8ApED3ZJtoYzVoUNTgAP8AtIEM/wB3mnIhvywSbdbO0ZeH0hdadY3GQGaHoHN7piq2n+TP/Kv5RkZCbOleMq11/wAvzgbsN/1Mj/zD4iMjIrohL2J9HzNYh2jIyCcqNLz8YXzu8PD5xkZAY0Q+V8hCyd/1cjpM/wCMZGQGOtjG05eIiBWsZGQRYgtxd9fj8YItveMZGRg/kDzdIlTmOh+EZGQBtGWfvmN2H+ZM6RkZDAZD/wB5PT6xl55eHzjIyFYV+4XyMv7YIlZyOioyMgIZhl3/AMyd+X6xz2Z7szqYyMhkTezu7v8AqVdPrB9rzR+f6RkZBEfpPP7w/N/6mALf/JP/AJB/zjIyCxIhM/8AmDoPhCVPcX+Y/ERuMhCsAmwfzz+QfKO7Z3z1HwjIyMPsKHyEF2fWMjIcgz//2Q=="/>
          <p:cNvSpPr>
            <a:spLocks noChangeAspect="1" noChangeArrowheads="1"/>
          </p:cNvSpPr>
          <p:nvPr/>
        </p:nvSpPr>
        <p:spPr bwMode="auto">
          <a:xfrm>
            <a:off x="155575" y="-808038"/>
            <a:ext cx="2714625" cy="16859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8308" name="AutoShape 4" descr="data:image/jpeg;base64,/9j/4AAQSkZJRgABAQAAAQABAAD/2wCEAAkGBhMSERUUExMWFRUVGBcYFxgXGR0ZGhwaFxcYGRcXGBgaHCYfGBojHBgYHy8gIycpLC0sHB4xNTAqNSYrLCkBCQoKDgwOFw8PGCwcHyQqLCwpKSkpKSkpKSwpKSwpKSksKSkpKSkpLCksKSksLCksLCwsLCkpKSkpKSwpLCwsLP/AABEIALEBHQMBIgACEQEDEQH/xAAcAAACAgMBAQAAAAAAAAAAAAAEBQMGAAECBwj/xABCEAABAgMGAwUGAwcDBAMBAAABAhEAAyEEBRIxQVEiYXEGMoGRoRNCscHR8FJy4QcUIzNigvGSorI0Q3PCFlPSFf/EABkBAAMBAQEAAAAAAAAAAAAAAAECAwAEBf/EACURAAICAgMAAQMFAAAAAAAAAAABAhEhQQMSMVEEIkITMmGBkf/aAAwDAQACEQMRAD8A9geNgxqNgRM6DsKjbxzG4IrNvCa8baHd3AoPzQwty1BCsPeanU0iqXsBKlALUFEABiQASncvlCyZfhjbsHtt6UdLkmr/AP5GvWI5F80dSqjcuPHnFft15qUpsJUWdu6CDsM2gCfaSGEzcBKBuWo3pEj0OqLNM7R4piQ9S7NQU0J35/WI7VemMsDUlnLgOd9jT4wFbrtSQhScUtZLlCmB04egGnN4FvFQTMxB0EpJfZVThVsaEO1KGMClo4mqmS5oUHAJpUgNuNMtecWm47QplKngezDhIUrMsU900yeo+cIrtvlK5WFSu7QEJBKXFKuzHKuHaHt1SzMKVe1lTUKd0hgoAvUcT0IALc2eChZPGR37RMwMkgMGSEmgrrrCdFgQZ2BRzyUC9CaEn8WIA8t41MurAoqAUUpyCTiyyoairsXau8Ry7YUrQpQViySlgP8Aa9WasaxUsYYwVY0l0KmLcAAFbJdOqVKyWavViCQxELLXda7M/wDCXOQSK4jR2GScyGd3GjvnEN/pXNmBUpK0qUUIxMQdeInartsDrA3ZbtWqcn2U1ZTMSe8D0qD1zGo2MH0C7JDm4rQCySopcOGJFMSk8QZnxJJhhajMl+9jTUvpTN60yhde9mmJSCkmcpQOEUxO/edtA/UjYvAN23njBQtWB6F/qRUiMGryjdiv9avaoKgsBXCciKEtu2beIiA3mAv2WJQUqrg0IfItUaV/SB7wkplKxyly1uKh2GEVokd411IEcyGVMxmpIBq+tW5frClFFDIWHJVC2uvjuIjVJw93TStIKs0+CWcQDW0V62yVsQ3xHpAKLEp6inPn0rFuVZR+kRm70jKmv0ghsr8m0KkuJSSCQasK7OW6UjizXxMlBIPFizSqozKgWNMQozcqiHy7GPSB1XQk1Ic+Xi/NtIxrQPKsklSkqUCjLCkLYcm2BzyfPPOHlnu1bpLpwHUE10YD3QBRuu8JLTYCww8OY5OeYD+cd3VOmS0FIUSrG+Ek5YWLfi6ZtGEadYZe7VYnk4EsSKgEkAkZB84UWC2MpUsrTiT56O42/SJ7rnz0o4uMbnPxYRxaZyJilJVL9nNzB91W3E1RXrFDmimrTyMErmAkpqktTUbltRB0qduSPSK1c17lSsCgUqSWIINPHXrDybaCACR1FT8IZMnOLWBilUdYoGTOyoS/3WJwYY52qNkxjxkY0YBFGRjRtoUdmwI0Y2IwwQAdvtBSMvp4xWZoUo4gCTVqBstYst4SnFchWkVG8Zy0k1CUjJzR+umUTkdnBlA1skBIxKUHY0ACaZlztzhN2f8AYz5y5iuIoHAnCWcEM34jlDWfYkkErOPGHqfROQHzhXdVqCJwwlxkz4eGmJgAxNMmhDr0QXxfIwqCkqop0khuTZkpOZchqViqzbyW+pTkQaKAqxG4rFo7WWBCiwdKjxYssQqVOKYV8QLNVi1aFPet3rs8x5JJQAFc2HfYci+VWMFIS2FXcJAAUcRUeKhyclnBzc5gc3cQ2l30ySwmpZykMyS+bYU6xUJd5TVLDgH8JPnV8o7M4KCVIITMQap6eQJFcncEbQeoeyLZIviao4UrVzxEP/akYVAnRjWDJa5iShSVJGLCCGxkknJyWcjqfjFUubtQs4kezxAg4kqTwsQQ7juZt45w1st9SeIlCsQZwkjEqrB1VoWU+rQKNaZbFWiYE8U0AKGaQzgBnxAOxNAxGcUu3y5cmcj2VKgqwkmodziOhf4QUvtGZzkpYAAJQkcIDg/3MRllvA0oYlKJYauo1JBBqSwDbJDCvKMFRotN0dqy6UkDCoEuzlPeOWdQX8DBM6XYyKywRlilkkg7kDIxRVTQVEoUzlgQ4KQGIJ5FyeVY3KvtRXkQv2hYbg0FRkTuKGMDqrGF5XdLAXhUZiQ7McCkjmnurB5NlA93WqoZ6AZkbARKi8ZS8gAaknunqAxr/mEki0pROIKqE0fbcNnl6xqHui7WVcNJKoS2BTgZcocShCmkGCMMRoETIgkmceyjpMr71iVI9IlSIahWwOZZ+UKbbKU7JAIergEBusWOYmkIbStis6gfEl+tIDHgxl2ftJUksciTmdc+YroYNnWpeJKkpTNQpIJBAcFxxJ1ZnLVYwh7NWlKFhJPfq3mRpsYs13S6sO4Uhj0JoerwyI8ipt0Dy5ktfel4Fah6imSqO3ifCGUlWKhGw36EPp1gIXQuWp0rKknQ8ShyBV95wbJlsQdnFKMPOv6wyIyprDC5JpWJ0wJKzLjoeWxgpAhkQkdtG4wRkEQijIyMgBNtGNGRkEwLeS2lqOZAii3iSFFyeKo+LGPQLRKCklJyMUe+QA4AxNucw75tT4RKZ2/TP0rUy0mXMUg1IIwkBLigDcW3KuUB3ukFCikpMxP8wI6hlFBHDWjjVolvUJW4DBRZSVM4KksCCdHABhZ+9ELxTEcQBTiT3VJIZiNPV9oVHUdS74Va0+yX/OTSWoO6kjNJcviG+sCWq9yZaSlwpACFgt3wjArqFgJO78xAK5IC8ctQfPiFH5pNH2ahbSGEy3C3BjJSZ44VFAwlTDQgsSdAd4Ynb8AU+zLrQW4CrAaMosARsOJ6U4fCB1KxkkpZYq4OfhE8uUlZSiuJIUkg0JGgI3B0hGCQxS6Xy/zDCSfUPnW1RACiopGgYeZ67xibQtaVKSGCQXSg1A/Ep8w1H0q7QMq0FWeerj1g6zylJaYlSh+FQDFJc7HIjTWsYF2cS5n9RGTPTR6Ea+MWSxSZi0EJxF9SAsEV1BJcl6FmgVVgTNZSSELauEcBLVUBmly4iW7rkWXC7RIQjQ4xizJDDDUht6eJEK8llg4tFmmGWU5GhJLUphGIigV3ywNAQIXXbbgiYyhQkJLUSUq11qDUFswKxYjYE4g6/aUJxYsT4QSwAyz+3hZ2jlJSJS0seIoIAoQECvNyFGAaS2QJmgKUA7tR8iRpvlXqICQQVDEwrU0ppuzZRPOlgKcEYTVwdXf5AeEBy0OVOQSdTUMa789YIrbLTcV7AL9mVpUcwXBO7Rc7PNcDWPJrHYv4svCAFBQNORBJ6R6ld8s4XPWsK8DptrIzT8PnEyEwkm3uApga5ZU6QRIvRf8A9ZI3GsAFMcJDRKlUAIt+6FAdKQXKnpIdJeGsRpnS10iq3vfCJa8K2wqBSX02flFinTavFL7ZhAQVkB8vT9YDHgqIlzeJBGgzSqhYmtM9MmiwWPtPNRXhU1S6WcbvTn8Y8zshxoKgGYVqGcAd19Ytt2zFS5SgolTpGde8QCQK7t1MbwbElk9Quq/UTUAg6FwcwQWPNn1g+YkFiKh/KKtd9mShSQEZswz3bPYt6bRaZWVfHrrFE7ODkiovBuWyhlWJ0piOWiJRDI55G4yMjIICEmNiNwLapKhxS+8NND+sDwZBRMZAthtyZqXHiOYziYKYsfCMmZpp0dTRwnoY85vNf8XAlqGoxV5ECvSsejk0jzztHc7klKSVpJBbMh3T5hq8oSZ1/TPLFhsZSs4gCDRaWryWhxmCx11hFfszCdAmpFMtHiw2maShLk4myqSw3YmsIrZKEwYCMWIskue84ZstwKUrCI7BFIt/uzAcKnZSWLH8vvA0py3EObx9kpImyQgYUhKsIGJ6YkkZ7kHPTaALRchBCKnEhwC3eFSH0qD6QBb5QkhLKfEhJUGw8Wfhl5iG9J216TTbeFTAvKYku6dcNSFbhgavCy2yA5INCXB65j4xsT8QdhiSMx7yTueVR48oDM0u2hy+WXQwxOTv04mTADkGdw3zMM7BaCkYSCpK6As5HP4Ok0IY0IeFK1g0NDrUwTItzJYjEkMcJ2+VKaRhYvI7ElRHCjGB+CpA3UkspJB0ZucdoZSaoT1Ua7VD0EKpM4JNAQBkrES4qaDME6+O0SzpxmSxMmVKmwg6JBIzeoU2f9POFLKWBvd1VniC1MkcNQlPIQV2os6fZJZVEqOHKpoH6AAgdecBypipaAlLBSg6iWBA0AbJ/NusavC1kSwGClqIqqu1BpSBsfWQNE8pptQuKUZ/Qg+HKOJqUkBUuhNCnKj1I3zryY0jHxTJgPE/PVIGzVfWORaAKBPvB3z12zrTekMTHvZmwuoKNf0+zF4m0SB99YR9mJDJc615Q3tc8B30zibLUAXlY/aIZvqNlJOheF9kt9ok8Kk+2AyKaKYfiSdelIf2aaFVDER2bCk5gRkZ1sHsHaBaywkLAGpUkZjQOYcyrU+jdYGlWMJFPSJlrCQ8YRpMy0zmqTFA7X272hwJqBU+jwf2q7UiUktr5npyihC/lueEKJfXyHlDJXkWUksMfXJYUFYFGlkqL5Fi9fFQHpD+7lJlSwjFjJIIzDuXRU9RUQo7NWcqlTWqS4bUhBClgcyFGCrPOKko2IGh97LPbVozHij0y5j7QS5lCAlvGic8tz5Q+0aKv2UnBCjLejBShoMTMRo+IesWpUqrg1h4+HDy4lk7lBmiYGOJaGjsQ6OZm4wCMjGjCkcZESLQCY7UpoFj0JL4s65Kvbyg4/7iRt+IDcQfZLamcgEHMODBgUDFPtqVWGfSkiaXH9KtR0hfMl4/eur9LTNn4Ul9IBKUqSmYc1JI5HNniT24nIIBZTeFcoCROw2RRUCPZ43ADnhJJpmaRmGKr/Ss37YFIliaitWUNGeitwwofAwoVLBXhll1EY8JbC70fV6P5RdbsVizS6FpBD5KCh9N4qXaa6TZJwnS3MsJ4Rm5JTjSTmTgyzy5ROjsjP8AEQ9q7SUTfaIyBcDIpA0I1D0cdIqt62srShRDFTk1HFhJYZlsySOkXa+U+0lgoBWCHckBnzyDjJjFNt10KUACXwu3J8w7PDRF5E9AH7+cISZYIA1Knrmweng0YUjC4NCHY0qR1z6RF+7qBZ321LtRo3xJ0fd9eW8MQt7I1pFXryiSSl6bNno+Z6ZRyJFCQ7DMZM+QPKOMHpm1flBNYws6ggcQDOcwC58dCCzwXKnYpicWFR1wgNwjLkAGAgWTKTgplU0o29PpHdgWEKJJoEqrzUGHjU06QpVYwNb1tRSzDFU0OigwrvUM42O0BypyiHJdaqPsKuWy1PlEVrvEM5ZzVzXmWrVy8dWJZwlR7xBDMMi7htCUumm52jUHtbwDWBKkrJFXOEa95Jz83ia6k4gC2JSVYVA5mrhugAz5xMAUAKLu5LP8PMwJJKpU72iDhJchTOGOhGUb03lF1u/tCmWMOApIzCvg8Ezr3x0KkB9qn1MV+R2h4U+0loPFiUpCmc+TiucLLwvoLYJSE1US1c3YORoGhaK90lZbrLeglnN9/vKH1mvlCg6SGp18RHlNispUoBCHUWYq+I5RZUXAQAFzgg5t+pZ4FUBS7aLpMv6UnNQhXe3aVIQS4ZvHwit2u4mBULUCdgAfCiukKp92igmlRILtVg7CoYtnzg0Z40J71tq58wliQHYct+pgaxSCVJHOr8iIt9iuhDfw3U+ufkRQwJb+zSwrEmhVXkeuxNIa0RfE/S3WS6yEj2a2IdaTqXZvQQVZpHt5YXhGKWalLh3OF9nBpXSFV13sUYULHElQFKMEqyIzG1douF0ISlMw0/iYS3g6i3UCJl26Vh9w2PAConWumej/AHpFlkKcbkZdIT2ABSCXcOz9BVoa2RYIDZbxSJw8zu2FJiURwI2DFDlZ1GxGhGwYwBPeKSkYgaa/X7brHdjvAEMo+On6R3KtAUMJ2rFbvyWqzKS1Uq7p2bMHc5eEI8HZCPb7X6PbeDLGMLATqDl9YFNplWtCpS0nKhyL6KSNIDu22C0S1SVKckOkncMRnCeyzzLWCCQUmvga/CF7FFx62jqwXiZExUhZOOWeGjONDs0OLvvMTJi5SvfSSPCh9CIB7Y2dM+XLWkhMwVQvmM0HcRWrpvoulbcclTLTq1QoeIgeFevZXsstwWzDJTKV35JMo/2ZeaWMMLVJROQULDg+h0I9YqXbG2mzTUWpDmVNZM1tCKy5n/qYbXPeompC0kEGC2LV5QotNg9mkyrRKUakomIBUk9KFjyO8Ib7uxcjjU6pbYXCS7nLEGoeerR6jNms3P4QB+8pchQzGWYI+94FjqbaPK5NqJ9mtMsjUMKIdyCS3ePPSEt8SsKmz+GZ4a1fKnOPXb3ugLWJkpaZawGY91QbKmXkQ3KKbf3Yq0rCpmGUCB3ZaiX51Ttp5QUxZZRQv3ihSAKnV89MjpHDEtxDoH+EET7GtBZiSNgSfGlPKBFKP4Xbl8YdEHgISgg/hfJ6P15dYIWcKCVEElylsho4G7hoCTZ3NdM/DntEqQVEPkKACp6BI6k+MAybOpacRc1qKmvhzhtYBVRVmadTo584jkXYSwUMLhwlw9dVHSHCbvEuXil1VkS9QaabQLLwhRFfctKsBQXYYVa5aRxLkBq7QNjSEniwqKm4shq/R46mWxUsATUEPkoVSfEQB7Rk+Qnb0z+kQWayhUxWIcEsYlNrqB6ROhPtah2cjZzy3bWGKbKyFtmopHlp8IFg63ky4JalzsbVUlxSgfLoAPukOzYEJGJRJz/uNM+VRSJbOEykrJHdIQkbho6kkKnpSqgGE7u5cjzHrCvJRKjufY6nCAGpn6q58o5u7sstagFFABFMLlRevEDTV6nrtDmbYnUWDl9cg7uevSGFjSZYIJKyxDgMA+mZ0gglICsHZ9aPagJyCVytHw1KabZQdauz2McSGBIY6iubjwg+zzl40kBkpBBJYUyJ9B6Q3KBNlkKyPLxgpHPLllEpt4di/arUQrDNl5KbMFNHyfaFl3m0SVJTODkEh2oAG1HI8h1j02TKoHqQGJ1Lbwsv3s6m0YSCQtORGxzEM4ix+ozUju67CEyQnqWPpEllUUnCQc35F/pk0CSbd7JKQvICpOYYa/e0N7POStIIyOXxgojO03ZuXPGUTCBFyCFOGYs++fwglA84Yk0tHYjoRyI3BEZXVz2Gba7UGvlygKbeSJoMqdkrI6pOiusQ2y0VbQ59BkPGF14yCoYkd4ZddvGIWemoIFBXZp/s1GoqlQyINQQ8G37VaZoFJgLjZYYKHwPiYDt0z95somJ/mSeIZPhB/iSvDPwgm7ZgtFnKNSPaIb8SQHA6h4A97f8AZkpZmSVy/eDrl/mSKjxqIp14TyFCejMBpg3FWVlmIe2W0kEEUOf6+uUVy+J/s5ymolTqHjGWR6osd02mXbLMqzTC4Ulgf6dC+6TFU7IXsbFal2ScWZTAnJx8lBj1gOyXn+6TkrT/ACif9L5gtodIP/aPYBNlyrbLzJwqIO3dPhD1ojL5R6b+8hQ3+6REpLhiHEeYdm+26gEomHkFHwYK26xekX6huI4Tz+rQtUPGmsAd6Sp0tzJrXI6fWBrP2gtaaKlIUHNXKTn4wdab6Q1FA9C/lCa120qyy+8oBSrHEq9Jy3PsQ35w56MnKI7dcUuaMSpYBOoLHxIZ4NuyUcKQzOAWb6xLei8KKBowH8FMnSJMhWFEpJLVKuL4xEucW4leA4U8nAAyELu0i1KKyksRkKjrAV1TiSxJL1S+47yG3aoh0hXJJ0attveYAn3XfnoY1KvOZL7qqDhb1S9a7QHPqrf5+fKMWlxzZvEVEGiHZ3YRMvhE0cctlbpPoQaRxYreTwA4kmjEtQVLgvkHrCyV39GNfMQVcrInYjkEv4mgrBqhVNtot9msYSkABgz/AH4edIYyRwO1QaPmSTTq30iOySCtKSzlVQNK6kbUhoi7QkejtQAipPjXziTO1eEQl4kpzLn/AI5k0rr5wws134pmNnZ250AfpBdmu/FgRoEhzTJ6+cOJVlOZICQKN955RkK5JGWJAaor1p+hgkWlIo3r9YgQgGhflSkS+yA1HUp/SGogydacQoB0zckEgbDLaHcpHCxo4D9eUV6RML0ydyo5OKN8YdoVjQ6Sx0flyhkQ5UT2ZVK0OsTJELRaSDh109YNlzoeyEogN6WRwSAOdHoaGObKvBgSkcJBozNh05QyWAQxhP8AvaZc7Ao97LYUzhfCkG5RoaBT1jiesgOXAcNhrq1Y4nS1M6Q5pq1OUaxiWjCohJOWIuaHOmcMJS0SSprZ05CviaekTCa4cMobwgvu9lSZExaJrrwkoTgJBLbJED3D20lzJQOJPPRjqG0rA7DfpNq0K56mrqWf6R2FU+/v78YItcrT7zhcFMfrWIs9FO0CoPsJxUGwzC52C2z6KCfPrEF2TDJnrQksEqxo/KokgNyqPCGVolYhXX78/vaEs+YykKPeQcCtOFQb4h41hpMnvdHs5ysPdVxp6Kct5uITXtdZtC5aEkAqLOaABnL+Rh7fSXQg6pKhnoS4+cJLwlFcs4CUqTUMWfOhIOrxg+xJv/i1jRLMuYZs0kVUDhA6CvrAF9plpsqbNJChLQcTqOJRUdSdMtIGsvaMKOBTomZFJ16HURudMfP7/WDkVKL8KXPlYOIZajY6wxsV54mSVONP1ia32RgTVi33/mK9YbAqatk6ZnYPFDlzCWC2qWaUY8swYa2S+BQTQx/Ecj1bKEybFNQzYSAPed/PeJEy5yhkgDJnc/AQtHQm0elXZeCJxdKgQAHAOX3vA991TzIpHntklTpU0LSvCsZBsIUOozBbJUW2XfSVoZUspmNlmDTMHXpCsaNtlWveVozvQjk9esAWeQ5LGuYP9Sahm3DCHF4WUsSzkVI94HQgwqsaqkZvUdUnIeENEWSyBTQDMJGtR5YvmR4CJJsnhfZj5U+DRu0n+ISMqK8Hf5mDpMhxyZutCPkILJpWxTYLnVOtCZaaVU6tkpqSfA+sXi77isykmWiUDstQClEjIl8ughd2bsRONQzmCXLfYZqPoIsMhUrFglJUcKmUsKapOQDF/hCt2UhBJWRXXJUElKnxVClcgwptSgixJluEgg7saluZjSLIlMwFqKqNnhlLkM+5Ofy+cKM2ZIltkKmpOXQPq0TJQT4fbxuWBBKECGRJsHwmOGb/ABnBjCIZgaCL2JJKMXfLJGkMpdtAoGYfdISi0Ec+RiWVNcjhbxf4wbElCxzMQCXB0rzMQAlKwNPrGSlgZkBhlT5ZRuZO4cTVYUPM0EElVYC0zM+sIe0EpMyYhJUymLf1VyI28Whku1hKHOo+Iip3t2gUlRwmUnCkcSzXegGQgPwfig+1j+y3iEMklR0cFwOp+gjhM9QVVKA+pOLxfYxUEX3iqpa1DTCkgH+4gvDiwW9JIwgf3EeZELZZ8aRvtGkzOIlJSkFIKeEYi1N1EwpuC6UqEwKklZSrNboNa91OWuZPhFwTdSZgKp6hhLPLo2pAOxrpWGdnmAJGBKUJAAGKhYctoPUR83VUkJbfZ26ff0hHakYSxqM4svthMHX9AYT3lZCQRkdOrD6wsinG9MAxNXTr8YWXpJcE7jCeX4T4GCZVpALHMfH7+EbtUkFLjX7ptlCl6oDnTsckHUhJ6EPAUhfSuXi31jdhn/winVKiIjTmMvpBGQjvu6krJGR7yVDQ/ekQXNawQUTBxooX9G5GHV5S3SCKEfo8VS/h3ZiCy00caiHWSM/tfYY3ypUwBIfiLBvdejmJrou1MoYU7uonMsPmWpAXZ2xzJn8VdHonxzVFlkSUipGTqyOSaAQGNFdvuIRZi+57r5ZuSYnk2UZsHYgcxq7ZO0SqDGuYAH9yny8I2CMk6nC+wTmfSFKG7DYgrKo/Aoa7PmN4M/dE1DO2aT3knQg7RDZpwcGjksPyjMmDbQoKAUHBFHGY8NRAAJb0swCXdx7qhmk/1Dzio2cYZigc3fyor0i4W+aSTkFEad1Y35FnimT2TOU2ih5KDN4Q8SXJojWr+Irx+D+UN05Pt68QPzhCVvN8vgzw2E2gy5+KQaeUMycH6WXsjNAExGa0qxAHUPhPxENv/wCAqXaJARj9ktSivDkOEqzFQCYptkvFVnmompGIpKnG6cAcHbcHePTLi7RWe1AGQsn8SSCCkkOytH6QjRRz0GewyDZZQXKk5RLLk1idMuDRJzBjZo6NNYknpIFCx8/jCa13nOSWSmXN3TiMtfg7g+LdYJv3DQzKRpSqRUZfbazleBSl2eYCxROThryUHQfOLBZLWSM3B1G0AKjsIIjEpzjPac4wzRBCTyJjaO8d2u2ABycIFSSWHNycqQsnXmlDknKPOe0HaGbeM32Ul0yUFiXbGfxFtBoN6xrFcCw3z2wM9YTKrLDhJyejEl8hyhZaEVTMWlxjClDC7JT7x5Qyuns8JEvGpNAGxTOBI6Ymcksw1LRbrHZ5CghK5aWOpJxBWh2MDZbsorCEdz38kqeUQRRmyfX5eUW2XbJExSVrlJxjJRSHHRWcVbtH2QXJJnyAVNVkh3OhWnJh+JIhLdfbhHtBLnjAoUcVT4nMHlB8JSUORWj1aVZJTBtC4ck1Otc4kEhH2f1iqSLelZdKnTyMTItB3z5wexB8D+QMTFILj7yPygtSxMTz/wA/No1aJNCPvVvlC5UxUtVMn+/hCHT6B3rY3dQzGfP7rANhtz8Cs/v1y84fTpgUlx96fI+cV687MysSaEZ84UtF4yL50oypyx7q+IfP4RHMLffpBF6rxISvUUfq2fpAS5r6mnOCOjJ6+A+Pwiv3TdBnrVMX/LSSw/Ex30DwzLzFmWKANiPXTxhwhASAgBhiw8mTt6wboRpSZyoBIYNwhm5qag3YRGGcp5hPgOJcTJlnvGvverJEcJkEUJqeH/VVZ+UAY0mYaHqvxVRAjQHujkgfFao7xVBOQJV4JACOlY4mOnwSEjXimZ/OMY2VCpHvcCOmpgiXaCajXhQNGFSTuIFtSmS6c+4nLxPrEdmtHEwLAMgHkKqMYBzb1BWoofEHQiKVesz+MrQ4QTs4evjFuvSaAHAYZJH4hqT61iiW20YpqlPoB97xSJz87pG5Ux1k7H5wfIn1Z9vQkP6wqQWD5Z/URLZpvFDUQjIfTjwvnRX/AB/WLh+yKSnDOVV8aQens0t8TFEVPdB/Kr4NF2/ZLPD2lP8AUg/7W+UI/Ct5PUpSIlBEDy5rCNKtEGybjZ1PGsIbysCVF9RkQSCPEZQReN9IQOJQEI518rWWQkt+IuB9TCSZfjgwWfdoWWmHHzUAafGHl0WUS0MAwAoBGrsskxSSaFqEfT9YYTJDJBD18G3gDyeitdoO0gkB2JOiU5mK1J7dEq/iBUo6CYGHLiFIe3pcMyfPKUS1TN2HCHahJoInun9k4WXtEwhA/wC3LU4z95RDAUyDwyjYs5qGyG6kTrclaJYS2EjHXCHBYjc55bRduyvYWRYUJYY5gDFavXCPdrDWx+zSMMlIZhVLYWFAH1YBqQQZjAnP7yH6w8Y0cfJyyn/BDelmRNlLRMSClSSCDtm5Pux5vZyqzqCFTFKkPwLVQA7VOIpbImH3antFhSsBOJgVAe7wvVvfqMyyRo8LpNxItEoLWRMmKHeJPUBJBZIHKEkzo4Y9FbLJYb2UBm45xDed22S08U6Qgr/GAyv9QYxTZF0W2ykiRN9ogGsqdVtWSrMQdI7YgHDaZMyQr8TFcumuNOXiIKZnx5tB8v8AZdYlnEmbPQdkzGb0f1jS/wBnxQWReE4J2LK9TDGw3lJmJCkTpZB1C0/WkSi1oc/xEf60/WCJUk/SQq3++79DAdqk6/en1hjMqPvX/ML7SrPn83+o8oVlIilasBfQ/pAV7zcKkHQloY2tDg7Qivma9nJ/AQfIsfjCbOhEd4pAkKauvlUD0EVm13gUppUlmD76ZQ1FuC5ZDuCPiC5eKrYLR7SYFKySCBXMsIdIWcqotF3S/ZoBNSVJKj1H6wZLmVfI4lfCJ7m7IWm0jGoeylEBsdFFtQMwMos0nsWlPvoLv7rn1MBpm/Uiity1CgpTD4MCqNTxR20/3TIs57HU4lp6gEFm67QLbOzkxNUALY8IGh/EoHM8t4FMK5IvZW2Ds+qUeCRiVTqI0qYGBU1cU0vsmiYJtd0zUYv4cxkggKwkupZGJVB1hfMSVKwAK41hAAFSmWKgDUkmMNZHMm8Ncwkf611ekL5cwJU2jM/IGumppFyk/s/nKRjmTEy1FWLCQVF2YYiKOBpWIrJ+y9WLFPnjCNJYdR/uVlVzkYZIm+SJTu0FtaWpR2OEPRKWauxJakUTGTnHvd6fstsk6WUibNQVMXxJWS2Tpw5dCIqiP2HrSo47TR6YJZJI3OIivR4dYOXkb5Hg81C6c6fSGV29n7RNAIQQnc/TOPVLo/ZVZpHEv2k1W54Q3ROUPUXShNEJIApv6mA38Bhxr1s8lT2UmM3Ec3ow01i2/s8uoyDNUffIGf4dX8Ys1ruczJS5aQUqUlgcm8TzaJLFcKpSEJCQGApiGgrCWzoSghoZnDCy97yKEUck5bQZ+6LZqJGhURrpEKrvVyUNCmvxEYVdU8lQ/wDjs6YPaoVhnEuHqk/0EHSH1zS58xLTrMZKhmcScBG6a4gOoh7Il4OR5t6DWJVzRXRiASz1fupGqqVNdoyNKb0K0XKsl8YQk1dBOItscvjDyVZWbEXbVRq+7fRMQ+1Y5FJOQHFMNA9dPBo7/eCKYgg7IGOb45t5QyRKUpMLKVasE/1cCW/L3lNzIEbVLKvdK6UK+CWNuH9IGCilTkJlk+8o45h8APnTaDEO2Rp780t1ZP8AiGIMyXKPvFwK5YUDoM1bVpyiW0r4SM3GTV6gGgHXxjuZMDPs1T5UGnWBVIYl2O4O26y+WyR4wWBZyILwulJDmrmr1BOw1mK590bQkF2zJRxSlYQGBSolgHyxCpV/SAQIudqAKXBLEBjTEQfdQNAYWKs5JACWUPd91AO+6jCNHXxzxkUWO8XIE1KpS1GgmEOrmDkfSHSbM+mcC22y4VAJlpmLABK1mgf8IALnm1IT2tF4FxLmS5e+FJJ/30H+mB4P74PplxyTUykPzSPi0aTdEn/65f8ApED3ZJtoYzVoUNTgAP8AtIEM/wB3mnIhvywSbdbO0ZeH0hdadY3GQGaHoHN7piq2n+TP/Kv5RkZCbOleMq11/wAvzgbsN/1Mj/zD4iMjIrohL2J9HzNYh2jIyCcqNLz8YXzu8PD5xkZAY0Q+V8hCyd/1cjpM/wCMZGQGOtjG05eIiBWsZGQRYgtxd9fj8YItveMZGRg/kDzdIlTmOh+EZGQBtGWfvmN2H+ZM6RkZDAZD/wB5PT6xl55eHzjIyFYV+4XyMv7YIlZyOioyMgIZhl3/AMyd+X6xz2Z7szqYyMhkTezu7v8AqVdPrB9rzR+f6RkZBEfpPP7w/N/6mALf/JP/AJB/zjIyCxIhM/8AmDoPhCVPcX+Y/ERuMhCsAmwfzz+QfKO7Z3z1HwjIyMPsKHyEF2fWMjIcgz//2Q=="/>
          <p:cNvSpPr>
            <a:spLocks noChangeAspect="1" noChangeArrowheads="1"/>
          </p:cNvSpPr>
          <p:nvPr/>
        </p:nvSpPr>
        <p:spPr bwMode="auto">
          <a:xfrm>
            <a:off x="155575" y="-808038"/>
            <a:ext cx="2714625" cy="16859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8310" name="AutoShape 6" descr="data:image/jpeg;base64,/9j/4AAQSkZJRgABAQAAAQABAAD/2wCEAAkGBhMSERUUExMWFRUVGBcYFxgXGR0ZGhwaFxcYGRcXGBgaHCYfGBojHBgYHy8gIycpLC0sHB4xNTAqNSYrLCkBCQoKDgwOFw8PGCwcHyQqLCwpKSkpKSkpKSwpKSwpKSksKSkpKSkpLCksKSksLCksLCwsLCkpKSkpKSwpLCwsLP/AABEIALEBHQMBIgACEQEDEQH/xAAcAAACAgMBAQAAAAAAAAAAAAAEBQMGAAECBwj/xABCEAABAgMGAwUGAwcDBAMBAAABAhEAAyEEBRIxQVEiYXEGMoGRoRNCscHR8FJy4QcUIzNigvGSorI0Q3PCFlPSFf/EABkBAAMBAQEAAAAAAAAAAAAAAAECAwAEBf/EACURAAICAgMAAQMFAAAAAAAAAAABAhEhQQMSMVEEIkITMmGBkf/aAAwDAQACEQMRAD8A9geNgxqNgRM6DsKjbxzG4IrNvCa8baHd3AoPzQwty1BCsPeanU0iqXsBKlALUFEABiQASncvlCyZfhjbsHtt6UdLkmr/AP5GvWI5F80dSqjcuPHnFft15qUpsJUWdu6CDsM2gCfaSGEzcBKBuWo3pEj0OqLNM7R4piQ9S7NQU0J35/WI7VemMsDUlnLgOd9jT4wFbrtSQhScUtZLlCmB04egGnN4FvFQTMxB0EpJfZVThVsaEO1KGMClo4mqmS5oUHAJpUgNuNMtecWm47QplKngezDhIUrMsU900yeo+cIrtvlK5WFSu7QEJBKXFKuzHKuHaHt1SzMKVe1lTUKd0hgoAvUcT0IALc2eChZPGR37RMwMkgMGSEmgrrrCdFgQZ2BRzyUC9CaEn8WIA8t41MurAoqAUUpyCTiyyoairsXau8Ry7YUrQpQViySlgP8Aa9WasaxUsYYwVY0l0KmLcAAFbJdOqVKyWavViCQxELLXda7M/wDCXOQSK4jR2GScyGd3GjvnEN/pXNmBUpK0qUUIxMQdeInartsDrA3ZbtWqcn2U1ZTMSe8D0qD1zGo2MH0C7JDm4rQCySopcOGJFMSk8QZnxJJhhajMl+9jTUvpTN60yhde9mmJSCkmcpQOEUxO/edtA/UjYvAN23njBQtWB6F/qRUiMGryjdiv9avaoKgsBXCciKEtu2beIiA3mAv2WJQUqrg0IfItUaV/SB7wkplKxyly1uKh2GEVokd411IEcyGVMxmpIBq+tW5frClFFDIWHJVC2uvjuIjVJw93TStIKs0+CWcQDW0V62yVsQ3xHpAKLEp6inPn0rFuVZR+kRm70jKmv0ghsr8m0KkuJSSCQasK7OW6UjizXxMlBIPFizSqozKgWNMQozcqiHy7GPSB1XQk1Ic+Xi/NtIxrQPKsklSkqUCjLCkLYcm2BzyfPPOHlnu1bpLpwHUE10YD3QBRuu8JLTYCww8OY5OeYD+cd3VOmS0FIUSrG+Ek5YWLfi6ZtGEadYZe7VYnk4EsSKgEkAkZB84UWC2MpUsrTiT56O42/SJ7rnz0o4uMbnPxYRxaZyJilJVL9nNzB91W3E1RXrFDmimrTyMErmAkpqktTUbltRB0qduSPSK1c17lSsCgUqSWIINPHXrDybaCACR1FT8IZMnOLWBilUdYoGTOyoS/3WJwYY52qNkxjxkY0YBFGRjRtoUdmwI0Y2IwwQAdvtBSMvp4xWZoUo4gCTVqBstYst4SnFchWkVG8Zy0k1CUjJzR+umUTkdnBlA1skBIxKUHY0ACaZlztzhN2f8AYz5y5iuIoHAnCWcEM34jlDWfYkkErOPGHqfROQHzhXdVqCJwwlxkz4eGmJgAxNMmhDr0QXxfIwqCkqop0khuTZkpOZchqViqzbyW+pTkQaKAqxG4rFo7WWBCiwdKjxYssQqVOKYV8QLNVi1aFPet3rs8x5JJQAFc2HfYci+VWMFIS2FXcJAAUcRUeKhyclnBzc5gc3cQ2l30ySwmpZykMyS+bYU6xUJd5TVLDgH8JPnV8o7M4KCVIITMQap6eQJFcncEbQeoeyLZIviao4UrVzxEP/akYVAnRjWDJa5iShSVJGLCCGxkknJyWcjqfjFUubtQs4kezxAg4kqTwsQQ7juZt45w1st9SeIlCsQZwkjEqrB1VoWU+rQKNaZbFWiYE8U0AKGaQzgBnxAOxNAxGcUu3y5cmcj2VKgqwkmodziOhf4QUvtGZzkpYAAJQkcIDg/3MRllvA0oYlKJYauo1JBBqSwDbJDCvKMFRotN0dqy6UkDCoEuzlPeOWdQX8DBM6XYyKywRlilkkg7kDIxRVTQVEoUzlgQ4KQGIJ5FyeVY3KvtRXkQv2hYbg0FRkTuKGMDqrGF5XdLAXhUZiQ7McCkjmnurB5NlA93WqoZ6AZkbARKi8ZS8gAaknunqAxr/mEki0pROIKqE0fbcNnl6xqHui7WVcNJKoS2BTgZcocShCmkGCMMRoETIgkmceyjpMr71iVI9IlSIahWwOZZ+UKbbKU7JAIergEBusWOYmkIbStis6gfEl+tIDHgxl2ftJUksciTmdc+YroYNnWpeJKkpTNQpIJBAcFxxJ1ZnLVYwh7NWlKFhJPfq3mRpsYs13S6sO4Uhj0JoerwyI8ipt0Dy5ktfel4Fah6imSqO3ifCGUlWKhGw36EPp1gIXQuWp0rKknQ8ShyBV95wbJlsQdnFKMPOv6wyIyprDC5JpWJ0wJKzLjoeWxgpAhkQkdtG4wRkEQijIyMgBNtGNGRkEwLeS2lqOZAii3iSFFyeKo+LGPQLRKCklJyMUe+QA4AxNucw75tT4RKZ2/TP0rUy0mXMUg1IIwkBLigDcW3KuUB3ukFCikpMxP8wI6hlFBHDWjjVolvUJW4DBRZSVM4KksCCdHABhZ+9ELxTEcQBTiT3VJIZiNPV9oVHUdS74Va0+yX/OTSWoO6kjNJcviG+sCWq9yZaSlwpACFgt3wjArqFgJO78xAK5IC8ctQfPiFH5pNH2ahbSGEy3C3BjJSZ44VFAwlTDQgsSdAd4Ynb8AU+zLrQW4CrAaMosARsOJ6U4fCB1KxkkpZYq4OfhE8uUlZSiuJIUkg0JGgI3B0hGCQxS6Xy/zDCSfUPnW1RACiopGgYeZ67xibQtaVKSGCQXSg1A/Ep8w1H0q7QMq0FWeerj1g6zylJaYlSh+FQDFJc7HIjTWsYF2cS5n9RGTPTR6Ea+MWSxSZi0EJxF9SAsEV1BJcl6FmgVVgTNZSSELauEcBLVUBmly4iW7rkWXC7RIQjQ4xizJDDDUht6eJEK8llg4tFmmGWU5GhJLUphGIigV3ywNAQIXXbbgiYyhQkJLUSUq11qDUFswKxYjYE4g6/aUJxYsT4QSwAyz+3hZ2jlJSJS0seIoIAoQECvNyFGAaS2QJmgKUA7tR8iRpvlXqICQQVDEwrU0ppuzZRPOlgKcEYTVwdXf5AeEBy0OVOQSdTUMa789YIrbLTcV7AL9mVpUcwXBO7Rc7PNcDWPJrHYv4svCAFBQNORBJ6R6ld8s4XPWsK8DptrIzT8PnEyEwkm3uApga5ZU6QRIvRf8A9ZI3GsAFMcJDRKlUAIt+6FAdKQXKnpIdJeGsRpnS10iq3vfCJa8K2wqBSX02flFinTavFL7ZhAQVkB8vT9YDHgqIlzeJBGgzSqhYmtM9MmiwWPtPNRXhU1S6WcbvTn8Y8zshxoKgGYVqGcAd19Ytt2zFS5SgolTpGde8QCQK7t1MbwbElk9Quq/UTUAg6FwcwQWPNn1g+YkFiKh/KKtd9mShSQEZswz3bPYt6bRaZWVfHrrFE7ODkiovBuWyhlWJ0piOWiJRDI55G4yMjIICEmNiNwLapKhxS+8NND+sDwZBRMZAthtyZqXHiOYziYKYsfCMmZpp0dTRwnoY85vNf8XAlqGoxV5ECvSsejk0jzztHc7klKSVpJBbMh3T5hq8oSZ1/TPLFhsZSs4gCDRaWryWhxmCx11hFfszCdAmpFMtHiw2maShLk4myqSw3YmsIrZKEwYCMWIskue84ZstwKUrCI7BFIt/uzAcKnZSWLH8vvA0py3EObx9kpImyQgYUhKsIGJ6YkkZ7kHPTaALRchBCKnEhwC3eFSH0qD6QBb5QkhLKfEhJUGw8Wfhl5iG9J216TTbeFTAvKYku6dcNSFbhgavCy2yA5INCXB65j4xsT8QdhiSMx7yTueVR48oDM0u2hy+WXQwxOTv04mTADkGdw3zMM7BaCkYSCpK6As5HP4Ok0IY0IeFK1g0NDrUwTItzJYjEkMcJ2+VKaRhYvI7ElRHCjGB+CpA3UkspJB0ZucdoZSaoT1Ua7VD0EKpM4JNAQBkrES4qaDME6+O0SzpxmSxMmVKmwg6JBIzeoU2f9POFLKWBvd1VniC1MkcNQlPIQV2os6fZJZVEqOHKpoH6AAgdecBypipaAlLBSg6iWBA0AbJ/NusavC1kSwGClqIqqu1BpSBsfWQNE8pptQuKUZ/Qg+HKOJqUkBUuhNCnKj1I3zryY0jHxTJgPE/PVIGzVfWORaAKBPvB3z12zrTekMTHvZmwuoKNf0+zF4m0SB99YR9mJDJc615Q3tc8B30zibLUAXlY/aIZvqNlJOheF9kt9ok8Kk+2AyKaKYfiSdelIf2aaFVDER2bCk5gRkZ1sHsHaBaywkLAGpUkZjQOYcyrU+jdYGlWMJFPSJlrCQ8YRpMy0zmqTFA7X272hwJqBU+jwf2q7UiUktr5npyihC/lueEKJfXyHlDJXkWUksMfXJYUFYFGlkqL5Fi9fFQHpD+7lJlSwjFjJIIzDuXRU9RUQo7NWcqlTWqS4bUhBClgcyFGCrPOKko2IGh97LPbVozHij0y5j7QS5lCAlvGic8tz5Q+0aKv2UnBCjLejBShoMTMRo+IesWpUqrg1h4+HDy4lk7lBmiYGOJaGjsQ6OZm4wCMjGjCkcZESLQCY7UpoFj0JL4s65Kvbyg4/7iRt+IDcQfZLamcgEHMODBgUDFPtqVWGfSkiaXH9KtR0hfMl4/eur9LTNn4Ul9IBKUqSmYc1JI5HNniT24nIIBZTeFcoCROw2RRUCPZ43ADnhJJpmaRmGKr/Ss37YFIliaitWUNGeitwwofAwoVLBXhll1EY8JbC70fV6P5RdbsVizS6FpBD5KCh9N4qXaa6TZJwnS3MsJ4Rm5JTjSTmTgyzy5ROjsjP8AEQ9q7SUTfaIyBcDIpA0I1D0cdIqt62srShRDFTk1HFhJYZlsySOkXa+U+0lgoBWCHckBnzyDjJjFNt10KUACXwu3J8w7PDRF5E9AH7+cISZYIA1Knrmweng0YUjC4NCHY0qR1z6RF+7qBZ321LtRo3xJ0fd9eW8MQt7I1pFXryiSSl6bNno+Z6ZRyJFCQ7DMZM+QPKOMHpm1flBNYws6ggcQDOcwC58dCCzwXKnYpicWFR1wgNwjLkAGAgWTKTgplU0o29PpHdgWEKJJoEqrzUGHjU06QpVYwNb1tRSzDFU0OigwrvUM42O0BypyiHJdaqPsKuWy1PlEVrvEM5ZzVzXmWrVy8dWJZwlR7xBDMMi7htCUumm52jUHtbwDWBKkrJFXOEa95Jz83ia6k4gC2JSVYVA5mrhugAz5xMAUAKLu5LP8PMwJJKpU72iDhJchTOGOhGUb03lF1u/tCmWMOApIzCvg8Ezr3x0KkB9qn1MV+R2h4U+0loPFiUpCmc+TiucLLwvoLYJSE1US1c3YORoGhaK90lZbrLeglnN9/vKH1mvlCg6SGp18RHlNispUoBCHUWYq+I5RZUXAQAFzgg5t+pZ4FUBS7aLpMv6UnNQhXe3aVIQS4ZvHwit2u4mBULUCdgAfCiukKp92igmlRILtVg7CoYtnzg0Z40J71tq58wliQHYct+pgaxSCVJHOr8iIt9iuhDfw3U+ufkRQwJb+zSwrEmhVXkeuxNIa0RfE/S3WS6yEj2a2IdaTqXZvQQVZpHt5YXhGKWalLh3OF9nBpXSFV13sUYULHElQFKMEqyIzG1douF0ISlMw0/iYS3g6i3UCJl26Vh9w2PAConWumej/AHpFlkKcbkZdIT2ABSCXcOz9BVoa2RYIDZbxSJw8zu2FJiURwI2DFDlZ1GxGhGwYwBPeKSkYgaa/X7brHdjvAEMo+On6R3KtAUMJ2rFbvyWqzKS1Uq7p2bMHc5eEI8HZCPb7X6PbeDLGMLATqDl9YFNplWtCpS0nKhyL6KSNIDu22C0S1SVKckOkncMRnCeyzzLWCCQUmvga/CF7FFx62jqwXiZExUhZOOWeGjONDs0OLvvMTJi5SvfSSPCh9CIB7Y2dM+XLWkhMwVQvmM0HcRWrpvoulbcclTLTq1QoeIgeFevZXsstwWzDJTKV35JMo/2ZeaWMMLVJROQULDg+h0I9YqXbG2mzTUWpDmVNZM1tCKy5n/qYbXPeompC0kEGC2LV5QotNg9mkyrRKUakomIBUk9KFjyO8Ib7uxcjjU6pbYXCS7nLEGoeerR6jNms3P4QB+8pchQzGWYI+94FjqbaPK5NqJ9mtMsjUMKIdyCS3ePPSEt8SsKmz+GZ4a1fKnOPXb3ugLWJkpaZawGY91QbKmXkQ3KKbf3Yq0rCpmGUCB3ZaiX51Ttp5QUxZZRQv3ihSAKnV89MjpHDEtxDoH+EET7GtBZiSNgSfGlPKBFKP4Xbl8YdEHgISgg/hfJ6P15dYIWcKCVEElylsho4G7hoCTZ3NdM/DntEqQVEPkKACp6BI6k+MAybOpacRc1qKmvhzhtYBVRVmadTo584jkXYSwUMLhwlw9dVHSHCbvEuXil1VkS9QaabQLLwhRFfctKsBQXYYVa5aRxLkBq7QNjSEniwqKm4shq/R46mWxUsATUEPkoVSfEQB7Rk+Qnb0z+kQWayhUxWIcEsYlNrqB6ROhPtah2cjZzy3bWGKbKyFtmopHlp8IFg63ky4JalzsbVUlxSgfLoAPukOzYEJGJRJz/uNM+VRSJbOEykrJHdIQkbho6kkKnpSqgGE7u5cjzHrCvJRKjufY6nCAGpn6q58o5u7sstagFFABFMLlRevEDTV6nrtDmbYnUWDl9cg7uevSGFjSZYIJKyxDgMA+mZ0gglICsHZ9aPagJyCVytHw1KabZQdauz2McSGBIY6iubjwg+zzl40kBkpBBJYUyJ9B6Q3KBNlkKyPLxgpHPLllEpt4di/arUQrDNl5KbMFNHyfaFl3m0SVJTODkEh2oAG1HI8h1j02TKoHqQGJ1Lbwsv3s6m0YSCQtORGxzEM4ix+ozUju67CEyQnqWPpEllUUnCQc35F/pk0CSbd7JKQvICpOYYa/e0N7POStIIyOXxgojO03ZuXPGUTCBFyCFOGYs++fwglA84Yk0tHYjoRyI3BEZXVz2Gba7UGvlygKbeSJoMqdkrI6pOiusQ2y0VbQ59BkPGF14yCoYkd4ZddvGIWemoIFBXZp/s1GoqlQyINQQ8G37VaZoFJgLjZYYKHwPiYDt0z95somJ/mSeIZPhB/iSvDPwgm7ZgtFnKNSPaIb8SQHA6h4A97f8AZkpZmSVy/eDrl/mSKjxqIp14TyFCejMBpg3FWVlmIe2W0kEEUOf6+uUVy+J/s5ymolTqHjGWR6osd02mXbLMqzTC4Ulgf6dC+6TFU7IXsbFal2ScWZTAnJx8lBj1gOyXn+6TkrT/ACif9L5gtodIP/aPYBNlyrbLzJwqIO3dPhD1ojL5R6b+8hQ3+6REpLhiHEeYdm+26gEomHkFHwYK26xekX6huI4Tz+rQtUPGmsAd6Sp0tzJrXI6fWBrP2gtaaKlIUHNXKTn4wdab6Q1FA9C/lCa120qyy+8oBSrHEq9Jy3PsQ35w56MnKI7dcUuaMSpYBOoLHxIZ4NuyUcKQzOAWb6xLei8KKBowH8FMnSJMhWFEpJLVKuL4xEucW4leA4U8nAAyELu0i1KKyksRkKjrAV1TiSxJL1S+47yG3aoh0hXJJ0attveYAn3XfnoY1KvOZL7qqDhb1S9a7QHPqrf5+fKMWlxzZvEVEGiHZ3YRMvhE0cctlbpPoQaRxYreTwA4kmjEtQVLgvkHrCyV39GNfMQVcrInYjkEv4mgrBqhVNtot9msYSkABgz/AH4edIYyRwO1QaPmSTTq30iOySCtKSzlVQNK6kbUhoi7QkejtQAipPjXziTO1eEQl4kpzLn/AI5k0rr5wws134pmNnZ250AfpBdmu/FgRoEhzTJ6+cOJVlOZICQKN955RkK5JGWJAaor1p+hgkWlIo3r9YgQgGhflSkS+yA1HUp/SGogydacQoB0zckEgbDLaHcpHCxo4D9eUV6RML0ydyo5OKN8YdoVjQ6Sx0flyhkQ5UT2ZVK0OsTJELRaSDh109YNlzoeyEogN6WRwSAOdHoaGObKvBgSkcJBozNh05QyWAQxhP8AvaZc7Ao97LYUzhfCkG5RoaBT1jiesgOXAcNhrq1Y4nS1M6Q5pq1OUaxiWjCohJOWIuaHOmcMJS0SSprZ05CviaekTCa4cMobwgvu9lSZExaJrrwkoTgJBLbJED3D20lzJQOJPPRjqG0rA7DfpNq0K56mrqWf6R2FU+/v78YItcrT7zhcFMfrWIs9FO0CoPsJxUGwzC52C2z6KCfPrEF2TDJnrQksEqxo/KokgNyqPCGVolYhXX78/vaEs+YykKPeQcCtOFQb4h41hpMnvdHs5ysPdVxp6Kct5uITXtdZtC5aEkAqLOaABnL+Rh7fSXQg6pKhnoS4+cJLwlFcs4CUqTUMWfOhIOrxg+xJv/i1jRLMuYZs0kVUDhA6CvrAF9plpsqbNJChLQcTqOJRUdSdMtIGsvaMKOBTomZFJ16HURudMfP7/WDkVKL8KXPlYOIZajY6wxsV54mSVONP1ia32RgTVi33/mK9YbAqatk6ZnYPFDlzCWC2qWaUY8swYa2S+BQTQx/Ecj1bKEybFNQzYSAPed/PeJEy5yhkgDJnc/AQtHQm0elXZeCJxdKgQAHAOX3vA991TzIpHntklTpU0LSvCsZBsIUOozBbJUW2XfSVoZUspmNlmDTMHXpCsaNtlWveVozvQjk9esAWeQ5LGuYP9Sahm3DCHF4WUsSzkVI94HQgwqsaqkZvUdUnIeENEWSyBTQDMJGtR5YvmR4CJJsnhfZj5U+DRu0n+ISMqK8Hf5mDpMhxyZutCPkILJpWxTYLnVOtCZaaVU6tkpqSfA+sXi77isykmWiUDstQClEjIl8ughd2bsRONQzmCXLfYZqPoIsMhUrFglJUcKmUsKapOQDF/hCt2UhBJWRXXJUElKnxVClcgwptSgixJluEgg7saluZjSLIlMwFqKqNnhlLkM+5Ofy+cKM2ZIltkKmpOXQPq0TJQT4fbxuWBBKECGRJsHwmOGb/ABnBjCIZgaCL2JJKMXfLJGkMpdtAoGYfdISi0Ec+RiWVNcjhbxf4wbElCxzMQCXB0rzMQAlKwNPrGSlgZkBhlT5ZRuZO4cTVYUPM0EElVYC0zM+sIe0EpMyYhJUymLf1VyI28Whku1hKHOo+Iip3t2gUlRwmUnCkcSzXegGQgPwfig+1j+y3iEMklR0cFwOp+gjhM9QVVKA+pOLxfYxUEX3iqpa1DTCkgH+4gvDiwW9JIwgf3EeZELZZ8aRvtGkzOIlJSkFIKeEYi1N1EwpuC6UqEwKklZSrNboNa91OWuZPhFwTdSZgKp6hhLPLo2pAOxrpWGdnmAJGBKUJAAGKhYctoPUR83VUkJbfZ26ff0hHakYSxqM4svthMHX9AYT3lZCQRkdOrD6wsinG9MAxNXTr8YWXpJcE7jCeX4T4GCZVpALHMfH7+EbtUkFLjX7ptlCl6oDnTsckHUhJ6EPAUhfSuXi31jdhn/winVKiIjTmMvpBGQjvu6krJGR7yVDQ/ekQXNawQUTBxooX9G5GHV5S3SCKEfo8VS/h3ZiCy00caiHWSM/tfYY3ypUwBIfiLBvdejmJrou1MoYU7uonMsPmWpAXZ2xzJn8VdHonxzVFlkSUipGTqyOSaAQGNFdvuIRZi+57r5ZuSYnk2UZsHYgcxq7ZO0SqDGuYAH9yny8I2CMk6nC+wTmfSFKG7DYgrKo/Aoa7PmN4M/dE1DO2aT3knQg7RDZpwcGjksPyjMmDbQoKAUHBFHGY8NRAAJb0swCXdx7qhmk/1Dzio2cYZigc3fyor0i4W+aSTkFEad1Y35FnimT2TOU2ih5KDN4Q8SXJojWr+Irx+D+UN05Pt68QPzhCVvN8vgzw2E2gy5+KQaeUMycH6WXsjNAExGa0qxAHUPhPxENv/wCAqXaJARj9ktSivDkOEqzFQCYptkvFVnmompGIpKnG6cAcHbcHePTLi7RWe1AGQsn8SSCCkkOytH6QjRRz0GewyDZZQXKk5RLLk1idMuDRJzBjZo6NNYknpIFCx8/jCa13nOSWSmXN3TiMtfg7g+LdYJv3DQzKRpSqRUZfbazleBSl2eYCxROThryUHQfOLBZLWSM3B1G0AKjsIIjEpzjPac4wzRBCTyJjaO8d2u2ABycIFSSWHNycqQsnXmlDknKPOe0HaGbeM32Ul0yUFiXbGfxFtBoN6xrFcCw3z2wM9YTKrLDhJyejEl8hyhZaEVTMWlxjClDC7JT7x5Qyuns8JEvGpNAGxTOBI6Ymcksw1LRbrHZ5CghK5aWOpJxBWh2MDZbsorCEdz38kqeUQRRmyfX5eUW2XbJExSVrlJxjJRSHHRWcVbtH2QXJJnyAVNVkh3OhWnJh+JIhLdfbhHtBLnjAoUcVT4nMHlB8JSUORWj1aVZJTBtC4ck1Otc4kEhH2f1iqSLelZdKnTyMTItB3z5wexB8D+QMTFILj7yPygtSxMTz/wA/No1aJNCPvVvlC5UxUtVMn+/hCHT6B3rY3dQzGfP7rANhtz8Cs/v1y84fTpgUlx96fI+cV687MysSaEZ84UtF4yL50oypyx7q+IfP4RHMLffpBF6rxISvUUfq2fpAS5r6mnOCOjJ6+A+Pwiv3TdBnrVMX/LSSw/Ex30DwzLzFmWKANiPXTxhwhASAgBhiw8mTt6wboRpSZyoBIYNwhm5qag3YRGGcp5hPgOJcTJlnvGvverJEcJkEUJqeH/VVZ+UAY0mYaHqvxVRAjQHujkgfFao7xVBOQJV4JACOlY4mOnwSEjXimZ/OMY2VCpHvcCOmpgiXaCajXhQNGFSTuIFtSmS6c+4nLxPrEdmtHEwLAMgHkKqMYBzb1BWoofEHQiKVesz+MrQ4QTs4evjFuvSaAHAYZJH4hqT61iiW20YpqlPoB97xSJz87pG5Ux1k7H5wfIn1Z9vQkP6wqQWD5Z/URLZpvFDUQjIfTjwvnRX/AB/WLh+yKSnDOVV8aQens0t8TFEVPdB/Kr4NF2/ZLPD2lP8AUg/7W+UI/Ct5PUpSIlBEDy5rCNKtEGybjZ1PGsIbysCVF9RkQSCPEZQReN9IQOJQEI518rWWQkt+IuB9TCSZfjgwWfdoWWmHHzUAafGHl0WUS0MAwAoBGrsskxSSaFqEfT9YYTJDJBD18G3gDyeitdoO0gkB2JOiU5mK1J7dEq/iBUo6CYGHLiFIe3pcMyfPKUS1TN2HCHahJoInun9k4WXtEwhA/wC3LU4z95RDAUyDwyjYs5qGyG6kTrclaJYS2EjHXCHBYjc55bRduyvYWRYUJYY5gDFavXCPdrDWx+zSMMlIZhVLYWFAH1YBqQQZjAnP7yH6w8Y0cfJyyn/BDelmRNlLRMSClSSCDtm5Pux5vZyqzqCFTFKkPwLVQA7VOIpbImH3antFhSsBOJgVAe7wvVvfqMyyRo8LpNxItEoLWRMmKHeJPUBJBZIHKEkzo4Y9FbLJYb2UBm45xDed22S08U6Qgr/GAyv9QYxTZF0W2ykiRN9ogGsqdVtWSrMQdI7YgHDaZMyQr8TFcumuNOXiIKZnx5tB8v8AZdYlnEmbPQdkzGb0f1jS/wBnxQWReE4J2LK9TDGw3lJmJCkTpZB1C0/WkSi1oc/xEf60/WCJUk/SQq3++79DAdqk6/en1hjMqPvX/ML7SrPn83+o8oVlIilasBfQ/pAV7zcKkHQloY2tDg7Qivma9nJ/AQfIsfjCbOhEd4pAkKauvlUD0EVm13gUppUlmD76ZQ1FuC5ZDuCPiC5eKrYLR7SYFKySCBXMsIdIWcqotF3S/ZoBNSVJKj1H6wZLmVfI4lfCJ7m7IWm0jGoeylEBsdFFtQMwMos0nsWlPvoLv7rn1MBpm/Uiity1CgpTD4MCqNTxR20/3TIs57HU4lp6gEFm67QLbOzkxNUALY8IGh/EoHM8t4FMK5IvZW2Ds+qUeCRiVTqI0qYGBU1cU0vsmiYJtd0zUYv4cxkggKwkupZGJVB1hfMSVKwAK41hAAFSmWKgDUkmMNZHMm8Ncwkf611ekL5cwJU2jM/IGumppFyk/s/nKRjmTEy1FWLCQVF2YYiKOBpWIrJ+y9WLFPnjCNJYdR/uVlVzkYZIm+SJTu0FtaWpR2OEPRKWauxJakUTGTnHvd6fstsk6WUibNQVMXxJWS2Tpw5dCIqiP2HrSo47TR6YJZJI3OIivR4dYOXkb5Hg81C6c6fSGV29n7RNAIQQnc/TOPVLo/ZVZpHEv2k1W54Q3ROUPUXShNEJIApv6mA38Bhxr1s8lT2UmM3Ec3ow01i2/s8uoyDNUffIGf4dX8Ys1ruczJS5aQUqUlgcm8TzaJLFcKpSEJCQGApiGgrCWzoSghoZnDCy97yKEUck5bQZ+6LZqJGhURrpEKrvVyUNCmvxEYVdU8lQ/wDjs6YPaoVhnEuHqk/0EHSH1zS58xLTrMZKhmcScBG6a4gOoh7Il4OR5t6DWJVzRXRiASz1fupGqqVNdoyNKb0K0XKsl8YQk1dBOItscvjDyVZWbEXbVRq+7fRMQ+1Y5FJOQHFMNA9dPBo7/eCKYgg7IGOb45t5QyRKUpMLKVasE/1cCW/L3lNzIEbVLKvdK6UK+CWNuH9IGCilTkJlk+8o45h8APnTaDEO2Rp780t1ZP8AiGIMyXKPvFwK5YUDoM1bVpyiW0r4SM3GTV6gGgHXxjuZMDPs1T5UGnWBVIYl2O4O26y+WyR4wWBZyILwulJDmrmr1BOw1mK590bQkF2zJRxSlYQGBSolgHyxCpV/SAQIudqAKXBLEBjTEQfdQNAYWKs5JACWUPd91AO+6jCNHXxzxkUWO8XIE1KpS1GgmEOrmDkfSHSbM+mcC22y4VAJlpmLABK1mgf8IALnm1IT2tF4FxLmS5e+FJJ/30H+mB4P74PplxyTUykPzSPi0aTdEn/65f8ApED3ZJtoYzVoUNTgAP8AtIEM/wB3mnIhvywSbdbO0ZeH0hdadY3GQGaHoHN7piq2n+TP/Kv5RkZCbOleMq11/wAvzgbsN/1Mj/zD4iMjIrohL2J9HzNYh2jIyCcqNLz8YXzu8PD5xkZAY0Q+V8hCyd/1cjpM/wCMZGQGOtjG05eIiBWsZGQRYgtxd9fj8YItveMZGRg/kDzdIlTmOh+EZGQBtGWfvmN2H+ZM6RkZDAZD/wB5PT6xl55eHzjIyFYV+4XyMv7YIlZyOioyMgIZhl3/AMyd+X6xz2Z7szqYyMhkTezu7v8AqVdPrB9rzR+f6RkZBEfpPP7w/N/6mALf/JP/AJB/zjIyCxIhM/8AmDoPhCVPcX+Y/ERuMhCsAmwfzz+QfKO7Z3z1HwjIyMPsKHyEF2fWMjIcgz//2Q=="/>
          <p:cNvSpPr>
            <a:spLocks noChangeAspect="1" noChangeArrowheads="1"/>
          </p:cNvSpPr>
          <p:nvPr/>
        </p:nvSpPr>
        <p:spPr bwMode="auto">
          <a:xfrm>
            <a:off x="155575" y="-808038"/>
            <a:ext cx="2714625" cy="16859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8312" name="AutoShape 8" descr="data:image/jpeg;base64,/9j/4AAQSkZJRgABAQAAAQABAAD/2wCEAAkGBhMSERUUExMWFRUVGBcYFxgXGR0ZGhwaFxcYGRcXGBgaHCYfGBojHBgYHy8gIycpLC0sHB4xNTAqNSYrLCkBCQoKDgwOFw8PGCwcHyQqLCwpKSkpKSkpKSwpKSwpKSksKSkpKSkpLCksKSksLCksLCwsLCkpKSkpKSwpLCwsLP/AABEIALEBHQMBIgACEQEDEQH/xAAcAAACAgMBAQAAAAAAAAAAAAAEBQMGAAECBwj/xABCEAABAgMGAwUGAwcDBAMBAAABAhEAAyEEBRIxQVEiYXEGMoGRoRNCscHR8FJy4QcUIzNigvGSorI0Q3PCFlPSFf/EABkBAAMBAQEAAAAAAAAAAAAAAAECAwAEBf/EACURAAICAgMAAQMFAAAAAAAAAAABAhEhQQMSMVEEIkITMmGBkf/aAAwDAQACEQMRAD8A9geNgxqNgRM6DsKjbxzG4IrNvCa8baHd3AoPzQwty1BCsPeanU0iqXsBKlALUFEABiQASncvlCyZfhjbsHtt6UdLkmr/AP5GvWI5F80dSqjcuPHnFft15qUpsJUWdu6CDsM2gCfaSGEzcBKBuWo3pEj0OqLNM7R4piQ9S7NQU0J35/WI7VemMsDUlnLgOd9jT4wFbrtSQhScUtZLlCmB04egGnN4FvFQTMxB0EpJfZVThVsaEO1KGMClo4mqmS5oUHAJpUgNuNMtecWm47QplKngezDhIUrMsU900yeo+cIrtvlK5WFSu7QEJBKXFKuzHKuHaHt1SzMKVe1lTUKd0hgoAvUcT0IALc2eChZPGR37RMwMkgMGSEmgrrrCdFgQZ2BRzyUC9CaEn8WIA8t41MurAoqAUUpyCTiyyoairsXau8Ry7YUrQpQViySlgP8Aa9WasaxUsYYwVY0l0KmLcAAFbJdOqVKyWavViCQxELLXda7M/wDCXOQSK4jR2GScyGd3GjvnEN/pXNmBUpK0qUUIxMQdeInartsDrA3ZbtWqcn2U1ZTMSe8D0qD1zGo2MH0C7JDm4rQCySopcOGJFMSk8QZnxJJhhajMl+9jTUvpTN60yhde9mmJSCkmcpQOEUxO/edtA/UjYvAN23njBQtWB6F/qRUiMGryjdiv9avaoKgsBXCciKEtu2beIiA3mAv2WJQUqrg0IfItUaV/SB7wkplKxyly1uKh2GEVokd411IEcyGVMxmpIBq+tW5frClFFDIWHJVC2uvjuIjVJw93TStIKs0+CWcQDW0V62yVsQ3xHpAKLEp6inPn0rFuVZR+kRm70jKmv0ghsr8m0KkuJSSCQasK7OW6UjizXxMlBIPFizSqozKgWNMQozcqiHy7GPSB1XQk1Ic+Xi/NtIxrQPKsklSkqUCjLCkLYcm2BzyfPPOHlnu1bpLpwHUE10YD3QBRuu8JLTYCww8OY5OeYD+cd3VOmS0FIUSrG+Ek5YWLfi6ZtGEadYZe7VYnk4EsSKgEkAkZB84UWC2MpUsrTiT56O42/SJ7rnz0o4uMbnPxYRxaZyJilJVL9nNzB91W3E1RXrFDmimrTyMErmAkpqktTUbltRB0qduSPSK1c17lSsCgUqSWIINPHXrDybaCACR1FT8IZMnOLWBilUdYoGTOyoS/3WJwYY52qNkxjxkY0YBFGRjRtoUdmwI0Y2IwwQAdvtBSMvp4xWZoUo4gCTVqBstYst4SnFchWkVG8Zy0k1CUjJzR+umUTkdnBlA1skBIxKUHY0ACaZlztzhN2f8AYz5y5iuIoHAnCWcEM34jlDWfYkkErOPGHqfROQHzhXdVqCJwwlxkz4eGmJgAxNMmhDr0QXxfIwqCkqop0khuTZkpOZchqViqzbyW+pTkQaKAqxG4rFo7WWBCiwdKjxYssQqVOKYV8QLNVi1aFPet3rs8x5JJQAFc2HfYci+VWMFIS2FXcJAAUcRUeKhyclnBzc5gc3cQ2l30ySwmpZykMyS+bYU6xUJd5TVLDgH8JPnV8o7M4KCVIITMQap6eQJFcncEbQeoeyLZIviao4UrVzxEP/akYVAnRjWDJa5iShSVJGLCCGxkknJyWcjqfjFUubtQs4kezxAg4kqTwsQQ7juZt45w1st9SeIlCsQZwkjEqrB1VoWU+rQKNaZbFWiYE8U0AKGaQzgBnxAOxNAxGcUu3y5cmcj2VKgqwkmodziOhf4QUvtGZzkpYAAJQkcIDg/3MRllvA0oYlKJYauo1JBBqSwDbJDCvKMFRotN0dqy6UkDCoEuzlPeOWdQX8DBM6XYyKywRlilkkg7kDIxRVTQVEoUzlgQ4KQGIJ5FyeVY3KvtRXkQv2hYbg0FRkTuKGMDqrGF5XdLAXhUZiQ7McCkjmnurB5NlA93WqoZ6AZkbARKi8ZS8gAaknunqAxr/mEki0pROIKqE0fbcNnl6xqHui7WVcNJKoS2BTgZcocShCmkGCMMRoETIgkmceyjpMr71iVI9IlSIahWwOZZ+UKbbKU7JAIergEBusWOYmkIbStis6gfEl+tIDHgxl2ftJUksciTmdc+YroYNnWpeJKkpTNQpIJBAcFxxJ1ZnLVYwh7NWlKFhJPfq3mRpsYs13S6sO4Uhj0JoerwyI8ipt0Dy5ktfel4Fah6imSqO3ifCGUlWKhGw36EPp1gIXQuWp0rKknQ8ShyBV95wbJlsQdnFKMPOv6wyIyprDC5JpWJ0wJKzLjoeWxgpAhkQkdtG4wRkEQijIyMgBNtGNGRkEwLeS2lqOZAii3iSFFyeKo+LGPQLRKCklJyMUe+QA4AxNucw75tT4RKZ2/TP0rUy0mXMUg1IIwkBLigDcW3KuUB3ukFCikpMxP8wI6hlFBHDWjjVolvUJW4DBRZSVM4KksCCdHABhZ+9ELxTEcQBTiT3VJIZiNPV9oVHUdS74Va0+yX/OTSWoO6kjNJcviG+sCWq9yZaSlwpACFgt3wjArqFgJO78xAK5IC8ctQfPiFH5pNH2ahbSGEy3C3BjJSZ44VFAwlTDQgsSdAd4Ynb8AU+zLrQW4CrAaMosARsOJ6U4fCB1KxkkpZYq4OfhE8uUlZSiuJIUkg0JGgI3B0hGCQxS6Xy/zDCSfUPnW1RACiopGgYeZ67xibQtaVKSGCQXSg1A/Ep8w1H0q7QMq0FWeerj1g6zylJaYlSh+FQDFJc7HIjTWsYF2cS5n9RGTPTR6Ea+MWSxSZi0EJxF9SAsEV1BJcl6FmgVVgTNZSSELauEcBLVUBmly4iW7rkWXC7RIQjQ4xizJDDDUht6eJEK8llg4tFmmGWU5GhJLUphGIigV3ywNAQIXXbbgiYyhQkJLUSUq11qDUFswKxYjYE4g6/aUJxYsT4QSwAyz+3hZ2jlJSJS0seIoIAoQECvNyFGAaS2QJmgKUA7tR8iRpvlXqICQQVDEwrU0ppuzZRPOlgKcEYTVwdXf5AeEBy0OVOQSdTUMa789YIrbLTcV7AL9mVpUcwXBO7Rc7PNcDWPJrHYv4svCAFBQNORBJ6R6ld8s4XPWsK8DptrIzT8PnEyEwkm3uApga5ZU6QRIvRf8A9ZI3GsAFMcJDRKlUAIt+6FAdKQXKnpIdJeGsRpnS10iq3vfCJa8K2wqBSX02flFinTavFL7ZhAQVkB8vT9YDHgqIlzeJBGgzSqhYmtM9MmiwWPtPNRXhU1S6WcbvTn8Y8zshxoKgGYVqGcAd19Ytt2zFS5SgolTpGde8QCQK7t1MbwbElk9Quq/UTUAg6FwcwQWPNn1g+YkFiKh/KKtd9mShSQEZswz3bPYt6bRaZWVfHrrFE7ODkiovBuWyhlWJ0piOWiJRDI55G4yMjIICEmNiNwLapKhxS+8NND+sDwZBRMZAthtyZqXHiOYziYKYsfCMmZpp0dTRwnoY85vNf8XAlqGoxV5ECvSsejk0jzztHc7klKSVpJBbMh3T5hq8oSZ1/TPLFhsZSs4gCDRaWryWhxmCx11hFfszCdAmpFMtHiw2maShLk4myqSw3YmsIrZKEwYCMWIskue84ZstwKUrCI7BFIt/uzAcKnZSWLH8vvA0py3EObx9kpImyQgYUhKsIGJ6YkkZ7kHPTaALRchBCKnEhwC3eFSH0qD6QBb5QkhLKfEhJUGw8Wfhl5iG9J216TTbeFTAvKYku6dcNSFbhgavCy2yA5INCXB65j4xsT8QdhiSMx7yTueVR48oDM0u2hy+WXQwxOTv04mTADkGdw3zMM7BaCkYSCpK6As5HP4Ok0IY0IeFK1g0NDrUwTItzJYjEkMcJ2+VKaRhYvI7ElRHCjGB+CpA3UkspJB0ZucdoZSaoT1Ua7VD0EKpM4JNAQBkrES4qaDME6+O0SzpxmSxMmVKmwg6JBIzeoU2f9POFLKWBvd1VniC1MkcNQlPIQV2os6fZJZVEqOHKpoH6AAgdecBypipaAlLBSg6iWBA0AbJ/NusavC1kSwGClqIqqu1BpSBsfWQNE8pptQuKUZ/Qg+HKOJqUkBUuhNCnKj1I3zryY0jHxTJgPE/PVIGzVfWORaAKBPvB3z12zrTekMTHvZmwuoKNf0+zF4m0SB99YR9mJDJc615Q3tc8B30zibLUAXlY/aIZvqNlJOheF9kt9ok8Kk+2AyKaKYfiSdelIf2aaFVDER2bCk5gRkZ1sHsHaBaywkLAGpUkZjQOYcyrU+jdYGlWMJFPSJlrCQ8YRpMy0zmqTFA7X272hwJqBU+jwf2q7UiUktr5npyihC/lueEKJfXyHlDJXkWUksMfXJYUFYFGlkqL5Fi9fFQHpD+7lJlSwjFjJIIzDuXRU9RUQo7NWcqlTWqS4bUhBClgcyFGCrPOKko2IGh97LPbVozHij0y5j7QS5lCAlvGic8tz5Q+0aKv2UnBCjLejBShoMTMRo+IesWpUqrg1h4+HDy4lk7lBmiYGOJaGjsQ6OZm4wCMjGjCkcZESLQCY7UpoFj0JL4s65Kvbyg4/7iRt+IDcQfZLamcgEHMODBgUDFPtqVWGfSkiaXH9KtR0hfMl4/eur9LTNn4Ul9IBKUqSmYc1JI5HNniT24nIIBZTeFcoCROw2RRUCPZ43ADnhJJpmaRmGKr/Ss37YFIliaitWUNGeitwwofAwoVLBXhll1EY8JbC70fV6P5RdbsVizS6FpBD5KCh9N4qXaa6TZJwnS3MsJ4Rm5JTjSTmTgyzy5ROjsjP8AEQ9q7SUTfaIyBcDIpA0I1D0cdIqt62srShRDFTk1HFhJYZlsySOkXa+U+0lgoBWCHckBnzyDjJjFNt10KUACXwu3J8w7PDRF5E9AH7+cISZYIA1Knrmweng0YUjC4NCHY0qR1z6RF+7qBZ321LtRo3xJ0fd9eW8MQt7I1pFXryiSSl6bNno+Z6ZRyJFCQ7DMZM+QPKOMHpm1flBNYws6ggcQDOcwC58dCCzwXKnYpicWFR1wgNwjLkAGAgWTKTgplU0o29PpHdgWEKJJoEqrzUGHjU06QpVYwNb1tRSzDFU0OigwrvUM42O0BypyiHJdaqPsKuWy1PlEVrvEM5ZzVzXmWrVy8dWJZwlR7xBDMMi7htCUumm52jUHtbwDWBKkrJFXOEa95Jz83ia6k4gC2JSVYVA5mrhugAz5xMAUAKLu5LP8PMwJJKpU72iDhJchTOGOhGUb03lF1u/tCmWMOApIzCvg8Ezr3x0KkB9qn1MV+R2h4U+0loPFiUpCmc+TiucLLwvoLYJSE1US1c3YORoGhaK90lZbrLeglnN9/vKH1mvlCg6SGp18RHlNispUoBCHUWYq+I5RZUXAQAFzgg5t+pZ4FUBS7aLpMv6UnNQhXe3aVIQS4ZvHwit2u4mBULUCdgAfCiukKp92igmlRILtVg7CoYtnzg0Z40J71tq58wliQHYct+pgaxSCVJHOr8iIt9iuhDfw3U+ufkRQwJb+zSwrEmhVXkeuxNIa0RfE/S3WS6yEj2a2IdaTqXZvQQVZpHt5YXhGKWalLh3OF9nBpXSFV13sUYULHElQFKMEqyIzG1douF0ISlMw0/iYS3g6i3UCJl26Vh9w2PAConWumej/AHpFlkKcbkZdIT2ABSCXcOz9BVoa2RYIDZbxSJw8zu2FJiURwI2DFDlZ1GxGhGwYwBPeKSkYgaa/X7brHdjvAEMo+On6R3KtAUMJ2rFbvyWqzKS1Uq7p2bMHc5eEI8HZCPb7X6PbeDLGMLATqDl9YFNplWtCpS0nKhyL6KSNIDu22C0S1SVKckOkncMRnCeyzzLWCCQUmvga/CF7FFx62jqwXiZExUhZOOWeGjONDs0OLvvMTJi5SvfSSPCh9CIB7Y2dM+XLWkhMwVQvmM0HcRWrpvoulbcclTLTq1QoeIgeFevZXsstwWzDJTKV35JMo/2ZeaWMMLVJROQULDg+h0I9YqXbG2mzTUWpDmVNZM1tCKy5n/qYbXPeompC0kEGC2LV5QotNg9mkyrRKUakomIBUk9KFjyO8Ib7uxcjjU6pbYXCS7nLEGoeerR6jNms3P4QB+8pchQzGWYI+94FjqbaPK5NqJ9mtMsjUMKIdyCS3ePPSEt8SsKmz+GZ4a1fKnOPXb3ugLWJkpaZawGY91QbKmXkQ3KKbf3Yq0rCpmGUCB3ZaiX51Ttp5QUxZZRQv3ihSAKnV89MjpHDEtxDoH+EET7GtBZiSNgSfGlPKBFKP4Xbl8YdEHgISgg/hfJ6P15dYIWcKCVEElylsho4G7hoCTZ3NdM/DntEqQVEPkKACp6BI6k+MAybOpacRc1qKmvhzhtYBVRVmadTo584jkXYSwUMLhwlw9dVHSHCbvEuXil1VkS9QaabQLLwhRFfctKsBQXYYVa5aRxLkBq7QNjSEniwqKm4shq/R46mWxUsATUEPkoVSfEQB7Rk+Qnb0z+kQWayhUxWIcEsYlNrqB6ROhPtah2cjZzy3bWGKbKyFtmopHlp8IFg63ky4JalzsbVUlxSgfLoAPukOzYEJGJRJz/uNM+VRSJbOEykrJHdIQkbho6kkKnpSqgGE7u5cjzHrCvJRKjufY6nCAGpn6q58o5u7sstagFFABFMLlRevEDTV6nrtDmbYnUWDl9cg7uevSGFjSZYIJKyxDgMA+mZ0gglICsHZ9aPagJyCVytHw1KabZQdauz2McSGBIY6iubjwg+zzl40kBkpBBJYUyJ9B6Q3KBNlkKyPLxgpHPLllEpt4di/arUQrDNl5KbMFNHyfaFl3m0SVJTODkEh2oAG1HI8h1j02TKoHqQGJ1Lbwsv3s6m0YSCQtORGxzEM4ix+ozUju67CEyQnqWPpEllUUnCQc35F/pk0CSbd7JKQvICpOYYa/e0N7POStIIyOXxgojO03ZuXPGUTCBFyCFOGYs++fwglA84Yk0tHYjoRyI3BEZXVz2Gba7UGvlygKbeSJoMqdkrI6pOiusQ2y0VbQ59BkPGF14yCoYkd4ZddvGIWemoIFBXZp/s1GoqlQyINQQ8G37VaZoFJgLjZYYKHwPiYDt0z95somJ/mSeIZPhB/iSvDPwgm7ZgtFnKNSPaIb8SQHA6h4A97f8AZkpZmSVy/eDrl/mSKjxqIp14TyFCejMBpg3FWVlmIe2W0kEEUOf6+uUVy+J/s5ymolTqHjGWR6osd02mXbLMqzTC4Ulgf6dC+6TFU7IXsbFal2ScWZTAnJx8lBj1gOyXn+6TkrT/ACif9L5gtodIP/aPYBNlyrbLzJwqIO3dPhD1ojL5R6b+8hQ3+6REpLhiHEeYdm+26gEomHkFHwYK26xekX6huI4Tz+rQtUPGmsAd6Sp0tzJrXI6fWBrP2gtaaKlIUHNXKTn4wdab6Q1FA9C/lCa120qyy+8oBSrHEq9Jy3PsQ35w56MnKI7dcUuaMSpYBOoLHxIZ4NuyUcKQzOAWb6xLei8KKBowH8FMnSJMhWFEpJLVKuL4xEucW4leA4U8nAAyELu0i1KKyksRkKjrAV1TiSxJL1S+47yG3aoh0hXJJ0attveYAn3XfnoY1KvOZL7qqDhb1S9a7QHPqrf5+fKMWlxzZvEVEGiHZ3YRMvhE0cctlbpPoQaRxYreTwA4kmjEtQVLgvkHrCyV39GNfMQVcrInYjkEv4mgrBqhVNtot9msYSkABgz/AH4edIYyRwO1QaPmSTTq30iOySCtKSzlVQNK6kbUhoi7QkejtQAipPjXziTO1eEQl4kpzLn/AI5k0rr5wws134pmNnZ250AfpBdmu/FgRoEhzTJ6+cOJVlOZICQKN955RkK5JGWJAaor1p+hgkWlIo3r9YgQgGhflSkS+yA1HUp/SGogydacQoB0zckEgbDLaHcpHCxo4D9eUV6RML0ydyo5OKN8YdoVjQ6Sx0flyhkQ5UT2ZVK0OsTJELRaSDh109YNlzoeyEogN6WRwSAOdHoaGObKvBgSkcJBozNh05QyWAQxhP8AvaZc7Ao97LYUzhfCkG5RoaBT1jiesgOXAcNhrq1Y4nS1M6Q5pq1OUaxiWjCohJOWIuaHOmcMJS0SSprZ05CviaekTCa4cMobwgvu9lSZExaJrrwkoTgJBLbJED3D20lzJQOJPPRjqG0rA7DfpNq0K56mrqWf6R2FU+/v78YItcrT7zhcFMfrWIs9FO0CoPsJxUGwzC52C2z6KCfPrEF2TDJnrQksEqxo/KokgNyqPCGVolYhXX78/vaEs+YykKPeQcCtOFQb4h41hpMnvdHs5ysPdVxp6Kct5uITXtdZtC5aEkAqLOaABnL+Rh7fSXQg6pKhnoS4+cJLwlFcs4CUqTUMWfOhIOrxg+xJv/i1jRLMuYZs0kVUDhA6CvrAF9plpsqbNJChLQcTqOJRUdSdMtIGsvaMKOBTomZFJ16HURudMfP7/WDkVKL8KXPlYOIZajY6wxsV54mSVONP1ia32RgTVi33/mK9YbAqatk6ZnYPFDlzCWC2qWaUY8swYa2S+BQTQx/Ecj1bKEybFNQzYSAPed/PeJEy5yhkgDJnc/AQtHQm0elXZeCJxdKgQAHAOX3vA991TzIpHntklTpU0LSvCsZBsIUOozBbJUW2XfSVoZUspmNlmDTMHXpCsaNtlWveVozvQjk9esAWeQ5LGuYP9Sahm3DCHF4WUsSzkVI94HQgwqsaqkZvUdUnIeENEWSyBTQDMJGtR5YvmR4CJJsnhfZj5U+DRu0n+ISMqK8Hf5mDpMhxyZutCPkILJpWxTYLnVOtCZaaVU6tkpqSfA+sXi77isykmWiUDstQClEjIl8ughd2bsRONQzmCXLfYZqPoIsMhUrFglJUcKmUsKapOQDF/hCt2UhBJWRXXJUElKnxVClcgwptSgixJluEgg7saluZjSLIlMwFqKqNnhlLkM+5Ofy+cKM2ZIltkKmpOXQPq0TJQT4fbxuWBBKECGRJsHwmOGb/ABnBjCIZgaCL2JJKMXfLJGkMpdtAoGYfdISi0Ec+RiWVNcjhbxf4wbElCxzMQCXB0rzMQAlKwNPrGSlgZkBhlT5ZRuZO4cTVYUPM0EElVYC0zM+sIe0EpMyYhJUymLf1VyI28Whku1hKHOo+Iip3t2gUlRwmUnCkcSzXegGQgPwfig+1j+y3iEMklR0cFwOp+gjhM9QVVKA+pOLxfYxUEX3iqpa1DTCkgH+4gvDiwW9JIwgf3EeZELZZ8aRvtGkzOIlJSkFIKeEYi1N1EwpuC6UqEwKklZSrNboNa91OWuZPhFwTdSZgKp6hhLPLo2pAOxrpWGdnmAJGBKUJAAGKhYctoPUR83VUkJbfZ26ff0hHakYSxqM4svthMHX9AYT3lZCQRkdOrD6wsinG9MAxNXTr8YWXpJcE7jCeX4T4GCZVpALHMfH7+EbtUkFLjX7ptlCl6oDnTsckHUhJ6EPAUhfSuXi31jdhn/winVKiIjTmMvpBGQjvu6krJGR7yVDQ/ekQXNawQUTBxooX9G5GHV5S3SCKEfo8VS/h3ZiCy00caiHWSM/tfYY3ypUwBIfiLBvdejmJrou1MoYU7uonMsPmWpAXZ2xzJn8VdHonxzVFlkSUipGTqyOSaAQGNFdvuIRZi+57r5ZuSYnk2UZsHYgcxq7ZO0SqDGuYAH9yny8I2CMk6nC+wTmfSFKG7DYgrKo/Aoa7PmN4M/dE1DO2aT3knQg7RDZpwcGjksPyjMmDbQoKAUHBFHGY8NRAAJb0swCXdx7qhmk/1Dzio2cYZigc3fyor0i4W+aSTkFEad1Y35FnimT2TOU2ih5KDN4Q8SXJojWr+Irx+D+UN05Pt68QPzhCVvN8vgzw2E2gy5+KQaeUMycH6WXsjNAExGa0qxAHUPhPxENv/wCAqXaJARj9ktSivDkOEqzFQCYptkvFVnmompGIpKnG6cAcHbcHePTLi7RWe1AGQsn8SSCCkkOytH6QjRRz0GewyDZZQXKk5RLLk1idMuDRJzBjZo6NNYknpIFCx8/jCa13nOSWSmXN3TiMtfg7g+LdYJv3DQzKRpSqRUZfbazleBSl2eYCxROThryUHQfOLBZLWSM3B1G0AKjsIIjEpzjPac4wzRBCTyJjaO8d2u2ABycIFSSWHNycqQsnXmlDknKPOe0HaGbeM32Ul0yUFiXbGfxFtBoN6xrFcCw3z2wM9YTKrLDhJyejEl8hyhZaEVTMWlxjClDC7JT7x5Qyuns8JEvGpNAGxTOBI6Ymcksw1LRbrHZ5CghK5aWOpJxBWh2MDZbsorCEdz38kqeUQRRmyfX5eUW2XbJExSVrlJxjJRSHHRWcVbtH2QXJJnyAVNVkh3OhWnJh+JIhLdfbhHtBLnjAoUcVT4nMHlB8JSUORWj1aVZJTBtC4ck1Otc4kEhH2f1iqSLelZdKnTyMTItB3z5wexB8D+QMTFILj7yPygtSxMTz/wA/No1aJNCPvVvlC5UxUtVMn+/hCHT6B3rY3dQzGfP7rANhtz8Cs/v1y84fTpgUlx96fI+cV687MysSaEZ84UtF4yL50oypyx7q+IfP4RHMLffpBF6rxISvUUfq2fpAS5r6mnOCOjJ6+A+Pwiv3TdBnrVMX/LSSw/Ex30DwzLzFmWKANiPXTxhwhASAgBhiw8mTt6wboRpSZyoBIYNwhm5qag3YRGGcp5hPgOJcTJlnvGvverJEcJkEUJqeH/VVZ+UAY0mYaHqvxVRAjQHujkgfFao7xVBOQJV4JACOlY4mOnwSEjXimZ/OMY2VCpHvcCOmpgiXaCajXhQNGFSTuIFtSmS6c+4nLxPrEdmtHEwLAMgHkKqMYBzb1BWoofEHQiKVesz+MrQ4QTs4evjFuvSaAHAYZJH4hqT61iiW20YpqlPoB97xSJz87pG5Ux1k7H5wfIn1Z9vQkP6wqQWD5Z/URLZpvFDUQjIfTjwvnRX/AB/WLh+yKSnDOVV8aQens0t8TFEVPdB/Kr4NF2/ZLPD2lP8AUg/7W+UI/Ct5PUpSIlBEDy5rCNKtEGybjZ1PGsIbysCVF9RkQSCPEZQReN9IQOJQEI518rWWQkt+IuB9TCSZfjgwWfdoWWmHHzUAafGHl0WUS0MAwAoBGrsskxSSaFqEfT9YYTJDJBD18G3gDyeitdoO0gkB2JOiU5mK1J7dEq/iBUo6CYGHLiFIe3pcMyfPKUS1TN2HCHahJoInun9k4WXtEwhA/wC3LU4z95RDAUyDwyjYs5qGyG6kTrclaJYS2EjHXCHBYjc55bRduyvYWRYUJYY5gDFavXCPdrDWx+zSMMlIZhVLYWFAH1YBqQQZjAnP7yH6w8Y0cfJyyn/BDelmRNlLRMSClSSCDtm5Pux5vZyqzqCFTFKkPwLVQA7VOIpbImH3antFhSsBOJgVAe7wvVvfqMyyRo8LpNxItEoLWRMmKHeJPUBJBZIHKEkzo4Y9FbLJYb2UBm45xDed22S08U6Qgr/GAyv9QYxTZF0W2ykiRN9ogGsqdVtWSrMQdI7YgHDaZMyQr8TFcumuNOXiIKZnx5tB8v8AZdYlnEmbPQdkzGb0f1jS/wBnxQWReE4J2LK9TDGw3lJmJCkTpZB1C0/WkSi1oc/xEf60/WCJUk/SQq3++79DAdqk6/en1hjMqPvX/ML7SrPn83+o8oVlIilasBfQ/pAV7zcKkHQloY2tDg7Qivma9nJ/AQfIsfjCbOhEd4pAkKauvlUD0EVm13gUppUlmD76ZQ1FuC5ZDuCPiC5eKrYLR7SYFKySCBXMsIdIWcqotF3S/ZoBNSVJKj1H6wZLmVfI4lfCJ7m7IWm0jGoeylEBsdFFtQMwMos0nsWlPvoLv7rn1MBpm/Uiity1CgpTD4MCqNTxR20/3TIs57HU4lp6gEFm67QLbOzkxNUALY8IGh/EoHM8t4FMK5IvZW2Ds+qUeCRiVTqI0qYGBU1cU0vsmiYJtd0zUYv4cxkggKwkupZGJVB1hfMSVKwAK41hAAFSmWKgDUkmMNZHMm8Ncwkf611ekL5cwJU2jM/IGumppFyk/s/nKRjmTEy1FWLCQVF2YYiKOBpWIrJ+y9WLFPnjCNJYdR/uVlVzkYZIm+SJTu0FtaWpR2OEPRKWauxJakUTGTnHvd6fstsk6WUibNQVMXxJWS2Tpw5dCIqiP2HrSo47TR6YJZJI3OIivR4dYOXkb5Hg81C6c6fSGV29n7RNAIQQnc/TOPVLo/ZVZpHEv2k1W54Q3ROUPUXShNEJIApv6mA38Bhxr1s8lT2UmM3Ec3ow01i2/s8uoyDNUffIGf4dX8Ys1ruczJS5aQUqUlgcm8TzaJLFcKpSEJCQGApiGgrCWzoSghoZnDCy97yKEUck5bQZ+6LZqJGhURrpEKrvVyUNCmvxEYVdU8lQ/wDjs6YPaoVhnEuHqk/0EHSH1zS58xLTrMZKhmcScBG6a4gOoh7Il4OR5t6DWJVzRXRiASz1fupGqqVNdoyNKb0K0XKsl8YQk1dBOItscvjDyVZWbEXbVRq+7fRMQ+1Y5FJOQHFMNA9dPBo7/eCKYgg7IGOb45t5QyRKUpMLKVasE/1cCW/L3lNzIEbVLKvdK6UK+CWNuH9IGCilTkJlk+8o45h8APnTaDEO2Rp780t1ZP8AiGIMyXKPvFwK5YUDoM1bVpyiW0r4SM3GTV6gGgHXxjuZMDPs1T5UGnWBVIYl2O4O26y+WyR4wWBZyILwulJDmrmr1BOw1mK590bQkF2zJRxSlYQGBSolgHyxCpV/SAQIudqAKXBLEBjTEQfdQNAYWKs5JACWUPd91AO+6jCNHXxzxkUWO8XIE1KpS1GgmEOrmDkfSHSbM+mcC22y4VAJlpmLABK1mgf8IALnm1IT2tF4FxLmS5e+FJJ/30H+mB4P74PplxyTUykPzSPi0aTdEn/65f8ApED3ZJtoYzVoUNTgAP8AtIEM/wB3mnIhvywSbdbO0ZeH0hdadY3GQGaHoHN7piq2n+TP/Kv5RkZCbOleMq11/wAvzgbsN/1Mj/zD4iMjIrohL2J9HzNYh2jIyCcqNLz8YXzu8PD5xkZAY0Q+V8hCyd/1cjpM/wCMZGQGOtjG05eIiBWsZGQRYgtxd9fj8YItveMZGRg/kDzdIlTmOh+EZGQBtGWfvmN2H+ZM6RkZDAZD/wB5PT6xl55eHzjIyFYV+4XyMv7YIlZyOioyMgIZhl3/AMyd+X6xz2Z7szqYyMhkTezu7v8AqVdPrB9rzR+f6RkZBEfpPP7w/N/6mALf/JP/AJB/zjIyCxIhM/8AmDoPhCVPcX+Y/ERuMhCsAmwfzz+QfKO7Z3z1HwjIyMPsKHyEF2fWMjIcgz//2Q=="/>
          <p:cNvSpPr>
            <a:spLocks noChangeAspect="1" noChangeArrowheads="1"/>
          </p:cNvSpPr>
          <p:nvPr/>
        </p:nvSpPr>
        <p:spPr bwMode="auto">
          <a:xfrm>
            <a:off x="155575" y="-808038"/>
            <a:ext cx="2714625" cy="16859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1074" name="AutoShape 2" descr="data:image/jpeg;base64,/9j/4AAQSkZJRgABAQAAAQABAAD/2wCEAAkGBhMSERUUExMWFRUVGBcYFxgXGR0ZGhwaFxcYGRcXGBgaHCYfGBojHBgYHy8gIycpLC0sHB4xNTAqNSYrLCkBCQoKDgwOFw8PGCwcHyQqLCwpKSkpKSkpKSwpKSwpKSksKSkpKSkpLCksKSksLCksLCwsLCkpKSkpKSwpLCwsLP/AABEIALEBHQMBIgACEQEDEQH/xAAcAAACAgMBAQAAAAAAAAAAAAAEBQMGAAECBwj/xABCEAABAgMGAwUGAwcDBAMBAAABAhEAAyEEBRIxQVEiYXEGMoGRoRNCscHR8FJy4QcUIzNigvGSorI0Q3PCFlPSFf/EABkBAAMBAQEAAAAAAAAAAAAAAAECAwAEBf/EACURAAICAgMAAQMFAAAAAAAAAAABAhEhQQMSMVEEIkITMmGBkf/aAAwDAQACEQMRAD8A9geNgxqNgRM6DsKjbxzG4IrNvCa8baHd3AoPzQwty1BCsPeanU0iqXsBKlALUFEABiQASncvlCyZfhjbsHtt6UdLkmr/AP5GvWI5F80dSqjcuPHnFft15qUpsJUWdu6CDsM2gCfaSGEzcBKBuWo3pEj0OqLNM7R4piQ9S7NQU0J35/WI7VemMsDUlnLgOd9jT4wFbrtSQhScUtZLlCmB04egGnN4FvFQTMxB0EpJfZVThVsaEO1KGMClo4mqmS5oUHAJpUgNuNMtecWm47QplKngezDhIUrMsU900yeo+cIrtvlK5WFSu7QEJBKXFKuzHKuHaHt1SzMKVe1lTUKd0hgoAvUcT0IALc2eChZPGR37RMwMkgMGSEmgrrrCdFgQZ2BRzyUC9CaEn8WIA8t41MurAoqAUUpyCTiyyoairsXau8Ry7YUrQpQViySlgP8Aa9WasaxUsYYwVY0l0KmLcAAFbJdOqVKyWavViCQxELLXda7M/wDCXOQSK4jR2GScyGd3GjvnEN/pXNmBUpK0qUUIxMQdeInartsDrA3ZbtWqcn2U1ZTMSe8D0qD1zGo2MH0C7JDm4rQCySopcOGJFMSk8QZnxJJhhajMl+9jTUvpTN60yhde9mmJSCkmcpQOEUxO/edtA/UjYvAN23njBQtWB6F/qRUiMGryjdiv9avaoKgsBXCciKEtu2beIiA3mAv2WJQUqrg0IfItUaV/SB7wkplKxyly1uKh2GEVokd411IEcyGVMxmpIBq+tW5frClFFDIWHJVC2uvjuIjVJw93TStIKs0+CWcQDW0V62yVsQ3xHpAKLEp6inPn0rFuVZR+kRm70jKmv0ghsr8m0KkuJSSCQasK7OW6UjizXxMlBIPFizSqozKgWNMQozcqiHy7GPSB1XQk1Ic+Xi/NtIxrQPKsklSkqUCjLCkLYcm2BzyfPPOHlnu1bpLpwHUE10YD3QBRuu8JLTYCww8OY5OeYD+cd3VOmS0FIUSrG+Ek5YWLfi6ZtGEadYZe7VYnk4EsSKgEkAkZB84UWC2MpUsrTiT56O42/SJ7rnz0o4uMbnPxYRxaZyJilJVL9nNzB91W3E1RXrFDmimrTyMErmAkpqktTUbltRB0qduSPSK1c17lSsCgUqSWIINPHXrDybaCACR1FT8IZMnOLWBilUdYoGTOyoS/3WJwYY52qNkxjxkY0YBFGRjRtoUdmwI0Y2IwwQAdvtBSMvp4xWZoUo4gCTVqBstYst4SnFchWkVG8Zy0k1CUjJzR+umUTkdnBlA1skBIxKUHY0ACaZlztzhN2f8AYz5y5iuIoHAnCWcEM34jlDWfYkkErOPGHqfROQHzhXdVqCJwwlxkz4eGmJgAxNMmhDr0QXxfIwqCkqop0khuTZkpOZchqViqzbyW+pTkQaKAqxG4rFo7WWBCiwdKjxYssQqVOKYV8QLNVi1aFPet3rs8x5JJQAFc2HfYci+VWMFIS2FXcJAAUcRUeKhyclnBzc5gc3cQ2l30ySwmpZykMyS+bYU6xUJd5TVLDgH8JPnV8o7M4KCVIITMQap6eQJFcncEbQeoeyLZIviao4UrVzxEP/akYVAnRjWDJa5iShSVJGLCCGxkknJyWcjqfjFUubtQs4kezxAg4kqTwsQQ7juZt45w1st9SeIlCsQZwkjEqrB1VoWU+rQKNaZbFWiYE8U0AKGaQzgBnxAOxNAxGcUu3y5cmcj2VKgqwkmodziOhf4QUvtGZzkpYAAJQkcIDg/3MRllvA0oYlKJYauo1JBBqSwDbJDCvKMFRotN0dqy6UkDCoEuzlPeOWdQX8DBM6XYyKywRlilkkg7kDIxRVTQVEoUzlgQ4KQGIJ5FyeVY3KvtRXkQv2hYbg0FRkTuKGMDqrGF5XdLAXhUZiQ7McCkjmnurB5NlA93WqoZ6AZkbARKi8ZS8gAaknunqAxr/mEki0pROIKqE0fbcNnl6xqHui7WVcNJKoS2BTgZcocShCmkGCMMRoETIgkmceyjpMr71iVI9IlSIahWwOZZ+UKbbKU7JAIergEBusWOYmkIbStis6gfEl+tIDHgxl2ftJUksciTmdc+YroYNnWpeJKkpTNQpIJBAcFxxJ1ZnLVYwh7NWlKFhJPfq3mRpsYs13S6sO4Uhj0JoerwyI8ipt0Dy5ktfel4Fah6imSqO3ifCGUlWKhGw36EPp1gIXQuWp0rKknQ8ShyBV95wbJlsQdnFKMPOv6wyIyprDC5JpWJ0wJKzLjoeWxgpAhkQkdtG4wRkEQijIyMgBNtGNGRkEwLeS2lqOZAii3iSFFyeKo+LGPQLRKCklJyMUe+QA4AxNucw75tT4RKZ2/TP0rUy0mXMUg1IIwkBLigDcW3KuUB3ukFCikpMxP8wI6hlFBHDWjjVolvUJW4DBRZSVM4KksCCdHABhZ+9ELxTEcQBTiT3VJIZiNPV9oVHUdS74Va0+yX/OTSWoO6kjNJcviG+sCWq9yZaSlwpACFgt3wjArqFgJO78xAK5IC8ctQfPiFH5pNH2ahbSGEy3C3BjJSZ44VFAwlTDQgsSdAd4Ynb8AU+zLrQW4CrAaMosARsOJ6U4fCB1KxkkpZYq4OfhE8uUlZSiuJIUkg0JGgI3B0hGCQxS6Xy/zDCSfUPnW1RACiopGgYeZ67xibQtaVKSGCQXSg1A/Ep8w1H0q7QMq0FWeerj1g6zylJaYlSh+FQDFJc7HIjTWsYF2cS5n9RGTPTR6Ea+MWSxSZi0EJxF9SAsEV1BJcl6FmgVVgTNZSSELauEcBLVUBmly4iW7rkWXC7RIQjQ4xizJDDDUht6eJEK8llg4tFmmGWU5GhJLUphGIigV3ywNAQIXXbbgiYyhQkJLUSUq11qDUFswKxYjYE4g6/aUJxYsT4QSwAyz+3hZ2jlJSJS0seIoIAoQECvNyFGAaS2QJmgKUA7tR8iRpvlXqICQQVDEwrU0ppuzZRPOlgKcEYTVwdXf5AeEBy0OVOQSdTUMa789YIrbLTcV7AL9mVpUcwXBO7Rc7PNcDWPJrHYv4svCAFBQNORBJ6R6ld8s4XPWsK8DptrIzT8PnEyEwkm3uApga5ZU6QRIvRf8A9ZI3GsAFMcJDRKlUAIt+6FAdKQXKnpIdJeGsRpnS10iq3vfCJa8K2wqBSX02flFinTavFL7ZhAQVkB8vT9YDHgqIlzeJBGgzSqhYmtM9MmiwWPtPNRXhU1S6WcbvTn8Y8zshxoKgGYVqGcAd19Ytt2zFS5SgolTpGde8QCQK7t1MbwbElk9Quq/UTUAg6FwcwQWPNn1g+YkFiKh/KKtd9mShSQEZswz3bPYt6bRaZWVfHrrFE7ODkiovBuWyhlWJ0piOWiJRDI55G4yMjIICEmNiNwLapKhxS+8NND+sDwZBRMZAthtyZqXHiOYziYKYsfCMmZpp0dTRwnoY85vNf8XAlqGoxV5ECvSsejk0jzztHc7klKSVpJBbMh3T5hq8oSZ1/TPLFhsZSs4gCDRaWryWhxmCx11hFfszCdAmpFMtHiw2maShLk4myqSw3YmsIrZKEwYCMWIskue84ZstwKUrCI7BFIt/uzAcKnZSWLH8vvA0py3EObx9kpImyQgYUhKsIGJ6YkkZ7kHPTaALRchBCKnEhwC3eFSH0qD6QBb5QkhLKfEhJUGw8Wfhl5iG9J216TTbeFTAvKYku6dcNSFbhgavCy2yA5INCXB65j4xsT8QdhiSMx7yTueVR48oDM0u2hy+WXQwxOTv04mTADkGdw3zMM7BaCkYSCpK6As5HP4Ok0IY0IeFK1g0NDrUwTItzJYjEkMcJ2+VKaRhYvI7ElRHCjGB+CpA3UkspJB0ZucdoZSaoT1Ua7VD0EKpM4JNAQBkrES4qaDME6+O0SzpxmSxMmVKmwg6JBIzeoU2f9POFLKWBvd1VniC1MkcNQlPIQV2os6fZJZVEqOHKpoH6AAgdecBypipaAlLBSg6iWBA0AbJ/NusavC1kSwGClqIqqu1BpSBsfWQNE8pptQuKUZ/Qg+HKOJqUkBUuhNCnKj1I3zryY0jHxTJgPE/PVIGzVfWORaAKBPvB3z12zrTekMTHvZmwuoKNf0+zF4m0SB99YR9mJDJc615Q3tc8B30zibLUAXlY/aIZvqNlJOheF9kt9ok8Kk+2AyKaKYfiSdelIf2aaFVDER2bCk5gRkZ1sHsHaBaywkLAGpUkZjQOYcyrU+jdYGlWMJFPSJlrCQ8YRpMy0zmqTFA7X272hwJqBU+jwf2q7UiUktr5npyihC/lueEKJfXyHlDJXkWUksMfXJYUFYFGlkqL5Fi9fFQHpD+7lJlSwjFjJIIzDuXRU9RUQo7NWcqlTWqS4bUhBClgcyFGCrPOKko2IGh97LPbVozHij0y5j7QS5lCAlvGic8tz5Q+0aKv2UnBCjLejBShoMTMRo+IesWpUqrg1h4+HDy4lk7lBmiYGOJaGjsQ6OZm4wCMjGjCkcZESLQCY7UpoFj0JL4s65Kvbyg4/7iRt+IDcQfZLamcgEHMODBgUDFPtqVWGfSkiaXH9KtR0hfMl4/eur9LTNn4Ul9IBKUqSmYc1JI5HNniT24nIIBZTeFcoCROw2RRUCPZ43ADnhJJpmaRmGKr/Ss37YFIliaitWUNGeitwwofAwoVLBXhll1EY8JbC70fV6P5RdbsVizS6FpBD5KCh9N4qXaa6TZJwnS3MsJ4Rm5JTjSTmTgyzy5ROjsjP8AEQ9q7SUTfaIyBcDIpA0I1D0cdIqt62srShRDFTk1HFhJYZlsySOkXa+U+0lgoBWCHckBnzyDjJjFNt10KUACXwu3J8w7PDRF5E9AH7+cISZYIA1Knrmweng0YUjC4NCHY0qR1z6RF+7qBZ321LtRo3xJ0fd9eW8MQt7I1pFXryiSSl6bNno+Z6ZRyJFCQ7DMZM+QPKOMHpm1flBNYws6ggcQDOcwC58dCCzwXKnYpicWFR1wgNwjLkAGAgWTKTgplU0o29PpHdgWEKJJoEqrzUGHjU06QpVYwNb1tRSzDFU0OigwrvUM42O0BypyiHJdaqPsKuWy1PlEVrvEM5ZzVzXmWrVy8dWJZwlR7xBDMMi7htCUumm52jUHtbwDWBKkrJFXOEa95Jz83ia6k4gC2JSVYVA5mrhugAz5xMAUAKLu5LP8PMwJJKpU72iDhJchTOGOhGUb03lF1u/tCmWMOApIzCvg8Ezr3x0KkB9qn1MV+R2h4U+0loPFiUpCmc+TiucLLwvoLYJSE1US1c3YORoGhaK90lZbrLeglnN9/vKH1mvlCg6SGp18RHlNispUoBCHUWYq+I5RZUXAQAFzgg5t+pZ4FUBS7aLpMv6UnNQhXe3aVIQS4ZvHwit2u4mBULUCdgAfCiukKp92igmlRILtVg7CoYtnzg0Z40J71tq58wliQHYct+pgaxSCVJHOr8iIt9iuhDfw3U+ufkRQwJb+zSwrEmhVXkeuxNIa0RfE/S3WS6yEj2a2IdaTqXZvQQVZpHt5YXhGKWalLh3OF9nBpXSFV13sUYULHElQFKMEqyIzG1douF0ISlMw0/iYS3g6i3UCJl26Vh9w2PAConWumej/AHpFlkKcbkZdIT2ABSCXcOz9BVoa2RYIDZbxSJw8zu2FJiURwI2DFDlZ1GxGhGwYwBPeKSkYgaa/X7brHdjvAEMo+On6R3KtAUMJ2rFbvyWqzKS1Uq7p2bMHc5eEI8HZCPb7X6PbeDLGMLATqDl9YFNplWtCpS0nKhyL6KSNIDu22C0S1SVKckOkncMRnCeyzzLWCCQUmvga/CF7FFx62jqwXiZExUhZOOWeGjONDs0OLvvMTJi5SvfSSPCh9CIB7Y2dM+XLWkhMwVQvmM0HcRWrpvoulbcclTLTq1QoeIgeFevZXsstwWzDJTKV35JMo/2ZeaWMMLVJROQULDg+h0I9YqXbG2mzTUWpDmVNZM1tCKy5n/qYbXPeompC0kEGC2LV5QotNg9mkyrRKUakomIBUk9KFjyO8Ib7uxcjjU6pbYXCS7nLEGoeerR6jNms3P4QB+8pchQzGWYI+94FjqbaPK5NqJ9mtMsjUMKIdyCS3ePPSEt8SsKmz+GZ4a1fKnOPXb3ugLWJkpaZawGY91QbKmXkQ3KKbf3Yq0rCpmGUCB3ZaiX51Ttp5QUxZZRQv3ihSAKnV89MjpHDEtxDoH+EET7GtBZiSNgSfGlPKBFKP4Xbl8YdEHgISgg/hfJ6P15dYIWcKCVEElylsho4G7hoCTZ3NdM/DntEqQVEPkKACp6BI6k+MAybOpacRc1qKmvhzhtYBVRVmadTo584jkXYSwUMLhwlw9dVHSHCbvEuXil1VkS9QaabQLLwhRFfctKsBQXYYVa5aRxLkBq7QNjSEniwqKm4shq/R46mWxUsATUEPkoVSfEQB7Rk+Qnb0z+kQWayhUxWIcEsYlNrqB6ROhPtah2cjZzy3bWGKbKyFtmopHlp8IFg63ky4JalzsbVUlxSgfLoAPukOzYEJGJRJz/uNM+VRSJbOEykrJHdIQkbho6kkKnpSqgGE7u5cjzHrCvJRKjufY6nCAGpn6q58o5u7sstagFFABFMLlRevEDTV6nrtDmbYnUWDl9cg7uevSGFjSZYIJKyxDgMA+mZ0gglICsHZ9aPagJyCVytHw1KabZQdauz2McSGBIY6iubjwg+zzl40kBkpBBJYUyJ9B6Q3KBNlkKyPLxgpHPLllEpt4di/arUQrDNl5KbMFNHyfaFl3m0SVJTODkEh2oAG1HI8h1j02TKoHqQGJ1Lbwsv3s6m0YSCQtORGxzEM4ix+ozUju67CEyQnqWPpEllUUnCQc35F/pk0CSbd7JKQvICpOYYa/e0N7POStIIyOXxgojO03ZuXPGUTCBFyCFOGYs++fwglA84Yk0tHYjoRyI3BEZXVz2Gba7UGvlygKbeSJoMqdkrI6pOiusQ2y0VbQ59BkPGF14yCoYkd4ZddvGIWemoIFBXZp/s1GoqlQyINQQ8G37VaZoFJgLjZYYKHwPiYDt0z95somJ/mSeIZPhB/iSvDPwgm7ZgtFnKNSPaIb8SQHA6h4A97f8AZkpZmSVy/eDrl/mSKjxqIp14TyFCejMBpg3FWVlmIe2W0kEEUOf6+uUVy+J/s5ymolTqHjGWR6osd02mXbLMqzTC4Ulgf6dC+6TFU7IXsbFal2ScWZTAnJx8lBj1gOyXn+6TkrT/ACif9L5gtodIP/aPYBNlyrbLzJwqIO3dPhD1ojL5R6b+8hQ3+6REpLhiHEeYdm+26gEomHkFHwYK26xekX6huI4Tz+rQtUPGmsAd6Sp0tzJrXI6fWBrP2gtaaKlIUHNXKTn4wdab6Q1FA9C/lCa120qyy+8oBSrHEq9Jy3PsQ35w56MnKI7dcUuaMSpYBOoLHxIZ4NuyUcKQzOAWb6xLei8KKBowH8FMnSJMhWFEpJLVKuL4xEucW4leA4U8nAAyELu0i1KKyksRkKjrAV1TiSxJL1S+47yG3aoh0hXJJ0attveYAn3XfnoY1KvOZL7qqDhb1S9a7QHPqrf5+fKMWlxzZvEVEGiHZ3YRMvhE0cctlbpPoQaRxYreTwA4kmjEtQVLgvkHrCyV39GNfMQVcrInYjkEv4mgrBqhVNtot9msYSkABgz/AH4edIYyRwO1QaPmSTTq30iOySCtKSzlVQNK6kbUhoi7QkejtQAipPjXziTO1eEQl4kpzLn/AI5k0rr5wws134pmNnZ250AfpBdmu/FgRoEhzTJ6+cOJVlOZICQKN955RkK5JGWJAaor1p+hgkWlIo3r9YgQgGhflSkS+yA1HUp/SGogydacQoB0zckEgbDLaHcpHCxo4D9eUV6RML0ydyo5OKN8YdoVjQ6Sx0flyhkQ5UT2ZVK0OsTJELRaSDh109YNlzoeyEogN6WRwSAOdHoaGObKvBgSkcJBozNh05QyWAQxhP8AvaZc7Ao97LYUzhfCkG5RoaBT1jiesgOXAcNhrq1Y4nS1M6Q5pq1OUaxiWjCohJOWIuaHOmcMJS0SSprZ05CviaekTCa4cMobwgvu9lSZExaJrrwkoTgJBLbJED3D20lzJQOJPPRjqG0rA7DfpNq0K56mrqWf6R2FU+/v78YItcrT7zhcFMfrWIs9FO0CoPsJxUGwzC52C2z6KCfPrEF2TDJnrQksEqxo/KokgNyqPCGVolYhXX78/vaEs+YykKPeQcCtOFQb4h41hpMnvdHs5ysPdVxp6Kct5uITXtdZtC5aEkAqLOaABnL+Rh7fSXQg6pKhnoS4+cJLwlFcs4CUqTUMWfOhIOrxg+xJv/i1jRLMuYZs0kVUDhA6CvrAF9plpsqbNJChLQcTqOJRUdSdMtIGsvaMKOBTomZFJ16HURudMfP7/WDkVKL8KXPlYOIZajY6wxsV54mSVONP1ia32RgTVi33/mK9YbAqatk6ZnYPFDlzCWC2qWaUY8swYa2S+BQTQx/Ecj1bKEybFNQzYSAPed/PeJEy5yhkgDJnc/AQtHQm0elXZeCJxdKgQAHAOX3vA991TzIpHntklTpU0LSvCsZBsIUOozBbJUW2XfSVoZUspmNlmDTMHXpCsaNtlWveVozvQjk9esAWeQ5LGuYP9Sahm3DCHF4WUsSzkVI94HQgwqsaqkZvUdUnIeENEWSyBTQDMJGtR5YvmR4CJJsnhfZj5U+DRu0n+ISMqK8Hf5mDpMhxyZutCPkILJpWxTYLnVOtCZaaVU6tkpqSfA+sXi77isykmWiUDstQClEjIl8ughd2bsRONQzmCXLfYZqPoIsMhUrFglJUcKmUsKapOQDF/hCt2UhBJWRXXJUElKnxVClcgwptSgixJluEgg7saluZjSLIlMwFqKqNnhlLkM+5Ofy+cKM2ZIltkKmpOXQPq0TJQT4fbxuWBBKECGRJsHwmOGb/ABnBjCIZgaCL2JJKMXfLJGkMpdtAoGYfdISi0Ec+RiWVNcjhbxf4wbElCxzMQCXB0rzMQAlKwNPrGSlgZkBhlT5ZRuZO4cTVYUPM0EElVYC0zM+sIe0EpMyYhJUymLf1VyI28Whku1hKHOo+Iip3t2gUlRwmUnCkcSzXegGQgPwfig+1j+y3iEMklR0cFwOp+gjhM9QVVKA+pOLxfYxUEX3iqpa1DTCkgH+4gvDiwW9JIwgf3EeZELZZ8aRvtGkzOIlJSkFIKeEYi1N1EwpuC6UqEwKklZSrNboNa91OWuZPhFwTdSZgKp6hhLPLo2pAOxrpWGdnmAJGBKUJAAGKhYctoPUR83VUkJbfZ26ff0hHakYSxqM4svthMHX9AYT3lZCQRkdOrD6wsinG9MAxNXTr8YWXpJcE7jCeX4T4GCZVpALHMfH7+EbtUkFLjX7ptlCl6oDnTsckHUhJ6EPAUhfSuXi31jdhn/winVKiIjTmMvpBGQjvu6krJGR7yVDQ/ekQXNawQUTBxooX9G5GHV5S3SCKEfo8VS/h3ZiCy00caiHWSM/tfYY3ypUwBIfiLBvdejmJrou1MoYU7uonMsPmWpAXZ2xzJn8VdHonxzVFlkSUipGTqyOSaAQGNFdvuIRZi+57r5ZuSYnk2UZsHYgcxq7ZO0SqDGuYAH9yny8I2CMk6nC+wTmfSFKG7DYgrKo/Aoa7PmN4M/dE1DO2aT3knQg7RDZpwcGjksPyjMmDbQoKAUHBFHGY8NRAAJb0swCXdx7qhmk/1Dzio2cYZigc3fyor0i4W+aSTkFEad1Y35FnimT2TOU2ih5KDN4Q8SXJojWr+Irx+D+UN05Pt68QPzhCVvN8vgzw2E2gy5+KQaeUMycH6WXsjNAExGa0qxAHUPhPxENv/wCAqXaJARj9ktSivDkOEqzFQCYptkvFVnmompGIpKnG6cAcHbcHePTLi7RWe1AGQsn8SSCCkkOytH6QjRRz0GewyDZZQXKk5RLLk1idMuDRJzBjZo6NNYknpIFCx8/jCa13nOSWSmXN3TiMtfg7g+LdYJv3DQzKRpSqRUZfbazleBSl2eYCxROThryUHQfOLBZLWSM3B1G0AKjsIIjEpzjPac4wzRBCTyJjaO8d2u2ABycIFSSWHNycqQsnXmlDknKPOe0HaGbeM32Ul0yUFiXbGfxFtBoN6xrFcCw3z2wM9YTKrLDhJyejEl8hyhZaEVTMWlxjClDC7JT7x5Qyuns8JEvGpNAGxTOBI6Ymcksw1LRbrHZ5CghK5aWOpJxBWh2MDZbsorCEdz38kqeUQRRmyfX5eUW2XbJExSVrlJxjJRSHHRWcVbtH2QXJJnyAVNVkh3OhWnJh+JIhLdfbhHtBLnjAoUcVT4nMHlB8JSUORWj1aVZJTBtC4ck1Otc4kEhH2f1iqSLelZdKnTyMTItB3z5wexB8D+QMTFILj7yPygtSxMTz/wA/No1aJNCPvVvlC5UxUtVMn+/hCHT6B3rY3dQzGfP7rANhtz8Cs/v1y84fTpgUlx96fI+cV687MysSaEZ84UtF4yL50oypyx7q+IfP4RHMLffpBF6rxISvUUfq2fpAS5r6mnOCOjJ6+A+Pwiv3TdBnrVMX/LSSw/Ex30DwzLzFmWKANiPXTxhwhASAgBhiw8mTt6wboRpSZyoBIYNwhm5qag3YRGGcp5hPgOJcTJlnvGvverJEcJkEUJqeH/VVZ+UAY0mYaHqvxVRAjQHujkgfFao7xVBOQJV4JACOlY4mOnwSEjXimZ/OMY2VCpHvcCOmpgiXaCajXhQNGFSTuIFtSmS6c+4nLxPrEdmtHEwLAMgHkKqMYBzb1BWoofEHQiKVesz+MrQ4QTs4evjFuvSaAHAYZJH4hqT61iiW20YpqlPoB97xSJz87pG5Ux1k7H5wfIn1Z9vQkP6wqQWD5Z/URLZpvFDUQjIfTjwvnRX/AB/WLh+yKSnDOVV8aQens0t8TFEVPdB/Kr4NF2/ZLPD2lP8AUg/7W+UI/Ct5PUpSIlBEDy5rCNKtEGybjZ1PGsIbysCVF9RkQSCPEZQReN9IQOJQEI518rWWQkt+IuB9TCSZfjgwWfdoWWmHHzUAafGHl0WUS0MAwAoBGrsskxSSaFqEfT9YYTJDJBD18G3gDyeitdoO0gkB2JOiU5mK1J7dEq/iBUo6CYGHLiFIe3pcMyfPKUS1TN2HCHahJoInun9k4WXtEwhA/wC3LU4z95RDAUyDwyjYs5qGyG6kTrclaJYS2EjHXCHBYjc55bRduyvYWRYUJYY5gDFavXCPdrDWx+zSMMlIZhVLYWFAH1YBqQQZjAnP7yH6w8Y0cfJyyn/BDelmRNlLRMSClSSCDtm5Pux5vZyqzqCFTFKkPwLVQA7VOIpbImH3antFhSsBOJgVAe7wvVvfqMyyRo8LpNxItEoLWRMmKHeJPUBJBZIHKEkzo4Y9FbLJYb2UBm45xDed22S08U6Qgr/GAyv9QYxTZF0W2ykiRN9ogGsqdVtWSrMQdI7YgHDaZMyQr8TFcumuNOXiIKZnx5tB8v8AZdYlnEmbPQdkzGb0f1jS/wBnxQWReE4J2LK9TDGw3lJmJCkTpZB1C0/WkSi1oc/xEf60/WCJUk/SQq3++79DAdqk6/en1hjMqPvX/ML7SrPn83+o8oVlIilasBfQ/pAV7zcKkHQloY2tDg7Qivma9nJ/AQfIsfjCbOhEd4pAkKauvlUD0EVm13gUppUlmD76ZQ1FuC5ZDuCPiC5eKrYLR7SYFKySCBXMsIdIWcqotF3S/ZoBNSVJKj1H6wZLmVfI4lfCJ7m7IWm0jGoeylEBsdFFtQMwMos0nsWlPvoLv7rn1MBpm/Uiity1CgpTD4MCqNTxR20/3TIs57HU4lp6gEFm67QLbOzkxNUALY8IGh/EoHM8t4FMK5IvZW2Ds+qUeCRiVTqI0qYGBU1cU0vsmiYJtd0zUYv4cxkggKwkupZGJVB1hfMSVKwAK41hAAFSmWKgDUkmMNZHMm8Ncwkf611ekL5cwJU2jM/IGumppFyk/s/nKRjmTEy1FWLCQVF2YYiKOBpWIrJ+y9WLFPnjCNJYdR/uVlVzkYZIm+SJTu0FtaWpR2OEPRKWauxJakUTGTnHvd6fstsk6WUibNQVMXxJWS2Tpw5dCIqiP2HrSo47TR6YJZJI3OIivR4dYOXkb5Hg81C6c6fSGV29n7RNAIQQnc/TOPVLo/ZVZpHEv2k1W54Q3ROUPUXShNEJIApv6mA38Bhxr1s8lT2UmM3Ec3ow01i2/s8uoyDNUffIGf4dX8Ys1ruczJS5aQUqUlgcm8TzaJLFcKpSEJCQGApiGgrCWzoSghoZnDCy97yKEUck5bQZ+6LZqJGhURrpEKrvVyUNCmvxEYVdU8lQ/wDjs6YPaoVhnEuHqk/0EHSH1zS58xLTrMZKhmcScBG6a4gOoh7Il4OR5t6DWJVzRXRiASz1fupGqqVNdoyNKb0K0XKsl8YQk1dBOItscvjDyVZWbEXbVRq+7fRMQ+1Y5FJOQHFMNA9dPBo7/eCKYgg7IGOb45t5QyRKUpMLKVasE/1cCW/L3lNzIEbVLKvdK6UK+CWNuH9IGCilTkJlk+8o45h8APnTaDEO2Rp780t1ZP8AiGIMyXKPvFwK5YUDoM1bVpyiW0r4SM3GTV6gGgHXxjuZMDPs1T5UGnWBVIYl2O4O26y+WyR4wWBZyILwulJDmrmr1BOw1mK590bQkF2zJRxSlYQGBSolgHyxCpV/SAQIudqAKXBLEBjTEQfdQNAYWKs5JACWUPd91AO+6jCNHXxzxkUWO8XIE1KpS1GgmEOrmDkfSHSbM+mcC22y4VAJlpmLABK1mgf8IALnm1IT2tF4FxLmS5e+FJJ/30H+mB4P74PplxyTUykPzSPi0aTdEn/65f8ApED3ZJtoYzVoUNTgAP8AtIEM/wB3mnIhvywSbdbO0ZeH0hdadY3GQGaHoHN7piq2n+TP/Kv5RkZCbOleMq11/wAvzgbsN/1Mj/zD4iMjIrohL2J9HzNYh2jIyCcqNLz8YXzu8PD5xkZAY0Q+V8hCyd/1cjpM/wCMZGQGOtjG05eIiBWsZGQRYgtxd9fj8YItveMZGRg/kDzdIlTmOh+EZGQBtGWfvmN2H+ZM6RkZDAZD/wB5PT6xl55eHzjIyFYV+4XyMv7YIlZyOioyMgIZhl3/AMyd+X6xz2Z7szqYyMhkTezu7v8AqVdPrB9rzR+f6RkZBEfpPP7w/N/6mALf/JP/AJB/zjIyCxIhM/8AmDoPhCVPcX+Y/ERuMhCsAmwfzz+QfKO7Z3z1HwjIyMPsKHyEF2fWMjIcgz//2Q=="/>
          <p:cNvSpPr>
            <a:spLocks noChangeAspect="1" noChangeArrowheads="1"/>
          </p:cNvSpPr>
          <p:nvPr/>
        </p:nvSpPr>
        <p:spPr bwMode="auto">
          <a:xfrm>
            <a:off x="155575" y="-808038"/>
            <a:ext cx="2714625" cy="16859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4" name="Text Box 9"/>
          <p:cNvSpPr txBox="1">
            <a:spLocks noChangeArrowheads="1"/>
          </p:cNvSpPr>
          <p:nvPr/>
        </p:nvSpPr>
        <p:spPr bwMode="auto">
          <a:xfrm rot="16200000">
            <a:off x="-366064" y="2256837"/>
            <a:ext cx="1573724" cy="338554"/>
          </a:xfrm>
          <a:prstGeom prst="rect">
            <a:avLst/>
          </a:prstGeom>
          <a:noFill/>
          <a:ln w="9525" algn="ctr">
            <a:noFill/>
            <a:miter lim="800000"/>
            <a:headEnd/>
            <a:tailEnd/>
          </a:ln>
        </p:spPr>
        <p:txBody>
          <a:bodyPr wrap="square">
            <a:spAutoFit/>
          </a:bodyPr>
          <a:lstStyle/>
          <a:p>
            <a:pPr algn="ctr" eaLnBrk="0" hangingPunct="0">
              <a:spcBef>
                <a:spcPct val="50000"/>
              </a:spcBef>
            </a:pPr>
            <a:r>
              <a:rPr lang="it-IT" sz="1600" dirty="0" smtClean="0">
                <a:solidFill>
                  <a:srgbClr val="FF6600"/>
                </a:solidFill>
                <a:latin typeface="Tahoma" pitchFamily="34" charset="0"/>
                <a:ea typeface="Tahoma" pitchFamily="34" charset="0"/>
                <a:cs typeface="Tahoma" pitchFamily="34" charset="0"/>
              </a:rPr>
              <a:t>- </a:t>
            </a:r>
            <a:r>
              <a:rPr lang="it-IT" sz="1600" dirty="0" err="1" smtClean="0">
                <a:solidFill>
                  <a:srgbClr val="FF6600"/>
                </a:solidFill>
                <a:latin typeface="Tahoma" pitchFamily="34" charset="0"/>
                <a:ea typeface="Tahoma" pitchFamily="34" charset="0"/>
                <a:cs typeface="Tahoma" pitchFamily="34" charset="0"/>
              </a:rPr>
              <a:t>Efficacia</a:t>
            </a:r>
            <a:r>
              <a:rPr lang="it-IT" sz="1600" dirty="0" smtClean="0">
                <a:solidFill>
                  <a:srgbClr val="FF6600"/>
                </a:solidFill>
                <a:latin typeface="Tahoma" pitchFamily="34" charset="0"/>
                <a:ea typeface="Tahoma" pitchFamily="34" charset="0"/>
                <a:cs typeface="Tahoma" pitchFamily="34" charset="0"/>
              </a:rPr>
              <a:t> +</a:t>
            </a:r>
            <a:endParaRPr lang="it-IT" sz="1600" dirty="0">
              <a:solidFill>
                <a:srgbClr val="002060"/>
              </a:solidFill>
              <a:latin typeface="Tahoma" pitchFamily="34" charset="0"/>
              <a:ea typeface="Tahoma" pitchFamily="34" charset="0"/>
              <a:cs typeface="Tahoma" pitchFamily="34" charset="0"/>
            </a:endParaRPr>
          </a:p>
        </p:txBody>
      </p:sp>
      <p:sp>
        <p:nvSpPr>
          <p:cNvPr id="27" name="Text Box 9"/>
          <p:cNvSpPr txBox="1">
            <a:spLocks noChangeArrowheads="1"/>
          </p:cNvSpPr>
          <p:nvPr/>
        </p:nvSpPr>
        <p:spPr bwMode="auto">
          <a:xfrm>
            <a:off x="806099" y="3378478"/>
            <a:ext cx="1641112" cy="338554"/>
          </a:xfrm>
          <a:prstGeom prst="rect">
            <a:avLst/>
          </a:prstGeom>
          <a:noFill/>
          <a:ln w="9525" algn="ctr">
            <a:noFill/>
            <a:miter lim="800000"/>
            <a:headEnd/>
            <a:tailEnd/>
          </a:ln>
        </p:spPr>
        <p:txBody>
          <a:bodyPr wrap="square">
            <a:spAutoFit/>
          </a:bodyPr>
          <a:lstStyle/>
          <a:p>
            <a:pPr algn="ctr" eaLnBrk="0" hangingPunct="0">
              <a:spcBef>
                <a:spcPct val="50000"/>
              </a:spcBef>
            </a:pPr>
            <a:r>
              <a:rPr lang="it-IT" sz="1600" dirty="0" smtClean="0">
                <a:solidFill>
                  <a:srgbClr val="FF6600"/>
                </a:solidFill>
                <a:latin typeface="Tahoma" pitchFamily="34" charset="0"/>
                <a:ea typeface="Tahoma" pitchFamily="34" charset="0"/>
                <a:cs typeface="Tahoma" pitchFamily="34" charset="0"/>
              </a:rPr>
              <a:t>- Tempo + </a:t>
            </a:r>
            <a:endParaRPr lang="it-IT" sz="1600" dirty="0">
              <a:solidFill>
                <a:srgbClr val="FF6600"/>
              </a:solidFill>
              <a:latin typeface="Tahoma" pitchFamily="34" charset="0"/>
              <a:ea typeface="Tahoma" pitchFamily="34" charset="0"/>
              <a:cs typeface="Tahoma" pitchFamily="34" charset="0"/>
            </a:endParaRPr>
          </a:p>
        </p:txBody>
      </p:sp>
      <p:sp>
        <p:nvSpPr>
          <p:cNvPr id="28" name="Text Box 9"/>
          <p:cNvSpPr txBox="1">
            <a:spLocks noChangeArrowheads="1"/>
          </p:cNvSpPr>
          <p:nvPr/>
        </p:nvSpPr>
        <p:spPr bwMode="auto">
          <a:xfrm>
            <a:off x="755576" y="2924944"/>
            <a:ext cx="2109717" cy="400110"/>
          </a:xfrm>
          <a:prstGeom prst="rect">
            <a:avLst/>
          </a:prstGeom>
          <a:noFill/>
          <a:ln w="9525" algn="ctr">
            <a:noFill/>
            <a:miter lim="800000"/>
            <a:headEnd/>
            <a:tailEnd/>
          </a:ln>
        </p:spPr>
        <p:txBody>
          <a:bodyPr wrap="square">
            <a:spAutoFit/>
          </a:bodyPr>
          <a:lstStyle/>
          <a:p>
            <a:pPr algn="just" eaLnBrk="0" hangingPunct="0">
              <a:spcBef>
                <a:spcPct val="50000"/>
              </a:spcBef>
            </a:pPr>
            <a:r>
              <a:rPr lang="it-IT" sz="2000" dirty="0" smtClean="0">
                <a:solidFill>
                  <a:srgbClr val="002060"/>
                </a:solidFill>
                <a:latin typeface="Tahoma" pitchFamily="34" charset="0"/>
                <a:ea typeface="Tahoma" pitchFamily="34" charset="0"/>
                <a:cs typeface="Tahoma" pitchFamily="34" charset="0"/>
              </a:rPr>
              <a:t>Riservatezza</a:t>
            </a:r>
            <a:endParaRPr lang="it-IT" sz="2000" dirty="0">
              <a:solidFill>
                <a:srgbClr val="002060"/>
              </a:solidFill>
              <a:latin typeface="Tahoma" pitchFamily="34" charset="0"/>
              <a:ea typeface="Tahoma" pitchFamily="34" charset="0"/>
              <a:cs typeface="Tahoma" pitchFamily="34" charset="0"/>
            </a:endParaRPr>
          </a:p>
        </p:txBody>
      </p:sp>
      <p:sp>
        <p:nvSpPr>
          <p:cNvPr id="29" name="Text Box 9"/>
          <p:cNvSpPr txBox="1">
            <a:spLocks noChangeArrowheads="1"/>
          </p:cNvSpPr>
          <p:nvPr/>
        </p:nvSpPr>
        <p:spPr bwMode="auto">
          <a:xfrm>
            <a:off x="1670195" y="1988840"/>
            <a:ext cx="3456384" cy="307777"/>
          </a:xfrm>
          <a:prstGeom prst="rect">
            <a:avLst/>
          </a:prstGeom>
          <a:noFill/>
          <a:ln w="9525" algn="ctr">
            <a:noFill/>
            <a:miter lim="800000"/>
            <a:headEnd/>
            <a:tailEnd/>
          </a:ln>
        </p:spPr>
        <p:txBody>
          <a:bodyPr wrap="square">
            <a:spAutoFit/>
          </a:bodyPr>
          <a:lstStyle/>
          <a:p>
            <a:pPr algn="just" eaLnBrk="0" hangingPunct="0">
              <a:spcBef>
                <a:spcPct val="50000"/>
              </a:spcBef>
            </a:pPr>
            <a:r>
              <a:rPr lang="it-IT" sz="1400" dirty="0" smtClean="0">
                <a:solidFill>
                  <a:srgbClr val="002060"/>
                </a:solidFill>
                <a:latin typeface="Tahoma" pitchFamily="34" charset="0"/>
                <a:ea typeface="Tahoma" pitchFamily="34" charset="0"/>
                <a:cs typeface="Tahoma" pitchFamily="34" charset="0"/>
              </a:rPr>
              <a:t>Trasferimento del rischio</a:t>
            </a:r>
            <a:endParaRPr lang="it-IT" sz="1400" dirty="0">
              <a:solidFill>
                <a:srgbClr val="002060"/>
              </a:solidFill>
              <a:latin typeface="Tahoma" pitchFamily="34" charset="0"/>
              <a:ea typeface="Tahoma" pitchFamily="34" charset="0"/>
              <a:cs typeface="Tahoma" pitchFamily="34" charset="0"/>
            </a:endParaRPr>
          </a:p>
        </p:txBody>
      </p:sp>
      <p:sp>
        <p:nvSpPr>
          <p:cNvPr id="30" name="Text Box 9"/>
          <p:cNvSpPr txBox="1">
            <a:spLocks noChangeArrowheads="1"/>
          </p:cNvSpPr>
          <p:nvPr/>
        </p:nvSpPr>
        <p:spPr bwMode="auto">
          <a:xfrm>
            <a:off x="1688260" y="1700808"/>
            <a:ext cx="1782135" cy="307777"/>
          </a:xfrm>
          <a:prstGeom prst="rect">
            <a:avLst/>
          </a:prstGeom>
          <a:noFill/>
          <a:ln w="9525" algn="ctr">
            <a:noFill/>
            <a:miter lim="800000"/>
            <a:headEnd/>
            <a:tailEnd/>
          </a:ln>
        </p:spPr>
        <p:txBody>
          <a:bodyPr wrap="square">
            <a:spAutoFit/>
          </a:bodyPr>
          <a:lstStyle/>
          <a:p>
            <a:pPr algn="just" eaLnBrk="0" hangingPunct="0">
              <a:spcBef>
                <a:spcPct val="50000"/>
              </a:spcBef>
            </a:pPr>
            <a:r>
              <a:rPr lang="it-IT" sz="1400" dirty="0" smtClean="0">
                <a:solidFill>
                  <a:srgbClr val="002060"/>
                </a:solidFill>
                <a:latin typeface="Tahoma" pitchFamily="34" charset="0"/>
                <a:ea typeface="Tahoma" pitchFamily="34" charset="0"/>
                <a:cs typeface="Tahoma" pitchFamily="34" charset="0"/>
              </a:rPr>
              <a:t>Segregazione</a:t>
            </a:r>
            <a:endParaRPr lang="it-IT" sz="1400" dirty="0">
              <a:solidFill>
                <a:srgbClr val="002060"/>
              </a:solidFill>
              <a:latin typeface="Tahoma" pitchFamily="34" charset="0"/>
              <a:ea typeface="Tahoma" pitchFamily="34" charset="0"/>
              <a:cs typeface="Tahoma" pitchFamily="34" charset="0"/>
            </a:endParaRPr>
          </a:p>
        </p:txBody>
      </p:sp>
      <p:sp>
        <p:nvSpPr>
          <p:cNvPr id="38" name="Freccia in su 37"/>
          <p:cNvSpPr/>
          <p:nvPr/>
        </p:nvSpPr>
        <p:spPr bwMode="auto">
          <a:xfrm>
            <a:off x="548767" y="1495236"/>
            <a:ext cx="328222" cy="1820790"/>
          </a:xfrm>
          <a:prstGeom prst="upArrow">
            <a:avLst>
              <a:gd name="adj1" fmla="val 23036"/>
              <a:gd name="adj2" fmla="val 50000"/>
            </a:avLst>
          </a:prstGeom>
          <a:solidFill>
            <a:srgbClr val="002060"/>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600" b="1" i="0" u="none" strike="noStrike" cap="none" normalizeH="0" baseline="0" smtClean="0">
              <a:ln>
                <a:noFill/>
              </a:ln>
              <a:solidFill>
                <a:schemeClr val="tx1"/>
              </a:solidFill>
              <a:effectLst/>
              <a:latin typeface="Tahoma" pitchFamily="34" charset="0"/>
              <a:ea typeface="Tahoma" pitchFamily="34" charset="0"/>
              <a:cs typeface="Tahoma" pitchFamily="34" charset="0"/>
            </a:endParaRPr>
          </a:p>
        </p:txBody>
      </p:sp>
      <p:sp>
        <p:nvSpPr>
          <p:cNvPr id="39" name="Freccia in su 38"/>
          <p:cNvSpPr/>
          <p:nvPr/>
        </p:nvSpPr>
        <p:spPr bwMode="auto">
          <a:xfrm rot="5400000">
            <a:off x="1562183" y="2240868"/>
            <a:ext cx="288032" cy="2088232"/>
          </a:xfrm>
          <a:prstGeom prst="upArrow">
            <a:avLst>
              <a:gd name="adj1" fmla="val 23036"/>
              <a:gd name="adj2" fmla="val 50000"/>
            </a:avLst>
          </a:prstGeom>
          <a:solidFill>
            <a:srgbClr val="002060"/>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none" lIns="91440" tIns="45720" rIns="91440" bIns="45720" numCol="1" rtlCol="0" anchor="ctr" anchorCtr="0" compatLnSpc="1">
            <a:prstTxWarp prst="textNoShape">
              <a:avLst/>
            </a:prstTxWarp>
          </a:bodyPr>
          <a:lstStyle/>
          <a:p>
            <a:endParaRPr lang="it-IT" sz="1400" smtClean="0">
              <a:latin typeface="Tahoma" pitchFamily="34" charset="0"/>
              <a:ea typeface="Tahoma" pitchFamily="34" charset="0"/>
              <a:cs typeface="Tahoma" pitchFamily="34" charset="0"/>
            </a:endParaRPr>
          </a:p>
        </p:txBody>
      </p:sp>
      <p:sp>
        <p:nvSpPr>
          <p:cNvPr id="18" name="Rettangolo 17"/>
          <p:cNvSpPr/>
          <p:nvPr/>
        </p:nvSpPr>
        <p:spPr>
          <a:xfrm>
            <a:off x="539552" y="4327936"/>
            <a:ext cx="8604448" cy="2031325"/>
          </a:xfrm>
          <a:prstGeom prst="rect">
            <a:avLst/>
          </a:prstGeom>
        </p:spPr>
        <p:txBody>
          <a:bodyPr wrap="square">
            <a:spAutoFit/>
          </a:bodyPr>
          <a:lstStyle/>
          <a:p>
            <a:r>
              <a:rPr lang="it-IT" sz="1800" b="0" dirty="0" smtClean="0">
                <a:solidFill>
                  <a:srgbClr val="002060"/>
                </a:solidFill>
                <a:latin typeface="Tahoma" pitchFamily="34" charset="0"/>
              </a:rPr>
              <a:t>Evitare l’evidenza della disponibilità personale di beni allo scopo di:</a:t>
            </a:r>
          </a:p>
          <a:p>
            <a:pPr>
              <a:buClr>
                <a:srgbClr val="FF6600"/>
              </a:buClr>
              <a:buFont typeface="Arial" pitchFamily="34" charset="0"/>
              <a:buChar char="•"/>
            </a:pPr>
            <a:r>
              <a:rPr lang="it-IT" sz="1800" b="0" dirty="0" smtClean="0">
                <a:solidFill>
                  <a:srgbClr val="002060"/>
                </a:solidFill>
                <a:latin typeface="Tahoma" pitchFamily="34" charset="0"/>
              </a:rPr>
              <a:t> ostacolare l’aggressione di terzi</a:t>
            </a:r>
          </a:p>
          <a:p>
            <a:pPr>
              <a:buClr>
                <a:srgbClr val="FF6600"/>
              </a:buClr>
              <a:buFont typeface="Arial" pitchFamily="34" charset="0"/>
              <a:buChar char="•"/>
            </a:pPr>
            <a:r>
              <a:rPr lang="it-IT" sz="1800" b="0" dirty="0" smtClean="0">
                <a:solidFill>
                  <a:srgbClr val="002060"/>
                </a:solidFill>
                <a:latin typeface="Tahoma" pitchFamily="34" charset="0"/>
              </a:rPr>
              <a:t> evitare pressioni, psicologiche e non, sui titolari dei beni</a:t>
            </a:r>
          </a:p>
          <a:p>
            <a:pPr>
              <a:buClr>
                <a:srgbClr val="FF6600"/>
              </a:buClr>
              <a:buFont typeface="Arial" pitchFamily="34" charset="0"/>
              <a:buChar char="•"/>
            </a:pPr>
            <a:r>
              <a:rPr lang="it-IT" sz="1800" b="0" dirty="0" smtClean="0">
                <a:solidFill>
                  <a:srgbClr val="002060"/>
                </a:solidFill>
                <a:latin typeface="Tahoma" pitchFamily="34" charset="0"/>
              </a:rPr>
              <a:t> affidare istruzioni per l’amministrazione dei beni a soggetti professionalmente competenti</a:t>
            </a:r>
          </a:p>
          <a:p>
            <a:pPr>
              <a:buClr>
                <a:srgbClr val="FF6600"/>
              </a:buClr>
              <a:buFont typeface="Arial" pitchFamily="34" charset="0"/>
              <a:buChar char="•"/>
            </a:pPr>
            <a:r>
              <a:rPr lang="it-IT" sz="1800" b="0" dirty="0" smtClean="0">
                <a:solidFill>
                  <a:srgbClr val="002060"/>
                </a:solidFill>
                <a:latin typeface="Tahoma" pitchFamily="34" charset="0"/>
              </a:rPr>
              <a:t> separare le vicende familiari da quelle societarie (holding, commerciale ed immobiliare)</a:t>
            </a:r>
          </a:p>
        </p:txBody>
      </p:sp>
      <p:pic>
        <p:nvPicPr>
          <p:cNvPr id="22" name="Picture 17" descr="j0408823"/>
          <p:cNvPicPr>
            <a:picLocks noChangeAspect="1" noChangeArrowheads="1"/>
          </p:cNvPicPr>
          <p:nvPr/>
        </p:nvPicPr>
        <p:blipFill>
          <a:blip r:embed="rId3" cstate="print"/>
          <a:srcRect/>
          <a:stretch>
            <a:fillRect/>
          </a:stretch>
        </p:blipFill>
        <p:spPr bwMode="auto">
          <a:xfrm>
            <a:off x="4860032" y="1412776"/>
            <a:ext cx="3888432" cy="2160240"/>
          </a:xfrm>
          <a:prstGeom prst="rect">
            <a:avLst/>
          </a:prstGeom>
          <a:noFill/>
        </p:spPr>
      </p:pic>
      <p:sp>
        <p:nvSpPr>
          <p:cNvPr id="25" name="Text Box 9"/>
          <p:cNvSpPr txBox="1">
            <a:spLocks noChangeArrowheads="1"/>
          </p:cNvSpPr>
          <p:nvPr/>
        </p:nvSpPr>
        <p:spPr bwMode="auto">
          <a:xfrm>
            <a:off x="4860032" y="1484784"/>
            <a:ext cx="3672408" cy="2092881"/>
          </a:xfrm>
          <a:prstGeom prst="rect">
            <a:avLst/>
          </a:prstGeom>
          <a:noFill/>
          <a:ln w="9525" algn="ctr">
            <a:noFill/>
            <a:miter lim="800000"/>
            <a:headEnd/>
            <a:tailEnd/>
          </a:ln>
        </p:spPr>
        <p:txBody>
          <a:bodyPr wrap="square">
            <a:spAutoFit/>
          </a:bodyPr>
          <a:lstStyle/>
          <a:p>
            <a:pPr algn="just" eaLnBrk="0" hangingPunct="0">
              <a:spcBef>
                <a:spcPct val="50000"/>
              </a:spcBef>
            </a:pPr>
            <a:r>
              <a:rPr lang="it-IT" sz="2000" dirty="0" smtClean="0">
                <a:solidFill>
                  <a:srgbClr val="002060"/>
                </a:solidFill>
                <a:latin typeface="Tahoma" pitchFamily="34" charset="0"/>
                <a:ea typeface="Tahoma" pitchFamily="34" charset="0"/>
                <a:cs typeface="Tahoma" pitchFamily="34" charset="0"/>
              </a:rPr>
              <a:t>Strumenti:</a:t>
            </a:r>
          </a:p>
          <a:p>
            <a:pPr algn="just" eaLnBrk="0" hangingPunct="0">
              <a:spcBef>
                <a:spcPct val="50000"/>
              </a:spcBef>
            </a:pPr>
            <a:r>
              <a:rPr lang="it-IT" sz="2000" dirty="0" smtClean="0">
                <a:solidFill>
                  <a:srgbClr val="002060"/>
                </a:solidFill>
                <a:latin typeface="Tahoma" pitchFamily="34" charset="0"/>
                <a:ea typeface="Tahoma" pitchFamily="34" charset="0"/>
                <a:cs typeface="Tahoma" pitchFamily="34" charset="0"/>
              </a:rPr>
              <a:t>Intestazione fiduciaria</a:t>
            </a:r>
          </a:p>
          <a:p>
            <a:pPr algn="just" eaLnBrk="0" hangingPunct="0">
              <a:spcBef>
                <a:spcPct val="50000"/>
              </a:spcBef>
            </a:pPr>
            <a:r>
              <a:rPr lang="it-IT" sz="2000" dirty="0" smtClean="0">
                <a:solidFill>
                  <a:srgbClr val="002060"/>
                </a:solidFill>
                <a:latin typeface="Tahoma" pitchFamily="34" charset="0"/>
                <a:ea typeface="Tahoma" pitchFamily="34" charset="0"/>
                <a:cs typeface="Tahoma" pitchFamily="34" charset="0"/>
              </a:rPr>
              <a:t>Strutture societarie estere (azioni al portatore)</a:t>
            </a:r>
          </a:p>
          <a:p>
            <a:pPr algn="just" eaLnBrk="0" hangingPunct="0">
              <a:spcBef>
                <a:spcPct val="50000"/>
              </a:spcBef>
            </a:pPr>
            <a:r>
              <a:rPr lang="it-IT" sz="2000" dirty="0" smtClean="0">
                <a:solidFill>
                  <a:srgbClr val="002060"/>
                </a:solidFill>
                <a:latin typeface="Tahoma" pitchFamily="34" charset="0"/>
                <a:ea typeface="Tahoma" pitchFamily="34" charset="0"/>
                <a:cs typeface="Tahoma" pitchFamily="34" charset="0"/>
              </a:rPr>
              <a:t>Operazioni societarie</a:t>
            </a:r>
            <a:endParaRPr lang="it-IT" sz="2000" dirty="0">
              <a:solidFill>
                <a:srgbClr val="002060"/>
              </a:solidFill>
              <a:latin typeface="Tahoma" pitchFamily="34" charset="0"/>
              <a:ea typeface="Tahoma" pitchFamily="34" charset="0"/>
              <a:cs typeface="Tahoma" pitchFamily="34" charset="0"/>
            </a:endParaRPr>
          </a:p>
        </p:txBody>
      </p:sp>
      <p:sp>
        <p:nvSpPr>
          <p:cNvPr id="20" name="Text Box 3"/>
          <p:cNvSpPr txBox="1">
            <a:spLocks noChangeArrowheads="1"/>
          </p:cNvSpPr>
          <p:nvPr/>
        </p:nvSpPr>
        <p:spPr bwMode="auto">
          <a:xfrm>
            <a:off x="209211" y="404664"/>
            <a:ext cx="4185761" cy="400110"/>
          </a:xfrm>
          <a:prstGeom prst="rect">
            <a:avLst/>
          </a:prstGeom>
          <a:noFill/>
          <a:ln w="9525">
            <a:noFill/>
            <a:miter lim="800000"/>
            <a:headEnd/>
            <a:tailEnd/>
          </a:ln>
          <a:effectLst/>
        </p:spPr>
        <p:txBody>
          <a:bodyPr wrap="none">
            <a:spAutoFit/>
          </a:bodyPr>
          <a:lstStyle/>
          <a:p>
            <a:r>
              <a:rPr lang="it-IT" sz="2000" i="0" dirty="0" smtClean="0">
                <a:solidFill>
                  <a:srgbClr val="002060"/>
                </a:solidFill>
                <a:latin typeface="Tahoma" pitchFamily="34" charset="0"/>
              </a:rPr>
              <a:t>UD1_Le strategie di protezione</a:t>
            </a:r>
            <a:endParaRPr lang="it-IT" sz="2000" i="0" dirty="0">
              <a:solidFill>
                <a:srgbClr val="002060"/>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8"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0899" name="Text Box 3"/>
          <p:cNvSpPr txBox="1">
            <a:spLocks noChangeArrowheads="1"/>
          </p:cNvSpPr>
          <p:nvPr/>
        </p:nvSpPr>
        <p:spPr bwMode="auto">
          <a:xfrm>
            <a:off x="179388" y="971436"/>
            <a:ext cx="3074881" cy="369332"/>
          </a:xfrm>
          <a:prstGeom prst="rect">
            <a:avLst/>
          </a:prstGeom>
          <a:noFill/>
          <a:ln w="9525">
            <a:noFill/>
            <a:miter lim="800000"/>
            <a:headEnd/>
            <a:tailEnd/>
          </a:ln>
          <a:effectLst/>
        </p:spPr>
        <p:txBody>
          <a:bodyPr wrap="none">
            <a:spAutoFit/>
          </a:bodyPr>
          <a:lstStyle/>
          <a:p>
            <a:r>
              <a:rPr lang="it-IT" sz="1800" dirty="0" smtClean="0">
                <a:solidFill>
                  <a:srgbClr val="002060"/>
                </a:solidFill>
                <a:latin typeface="Tahoma" pitchFamily="34" charset="0"/>
              </a:rPr>
              <a:t>Trasferimento del rischio</a:t>
            </a:r>
            <a:endParaRPr lang="it-IT" sz="1800" dirty="0">
              <a:solidFill>
                <a:srgbClr val="002060"/>
              </a:solidFill>
              <a:latin typeface="Tahoma" pitchFamily="34" charset="0"/>
            </a:endParaRPr>
          </a:p>
        </p:txBody>
      </p:sp>
      <p:sp>
        <p:nvSpPr>
          <p:cNvPr id="98306" name="AutoShape 2" descr="data:image/jpeg;base64,/9j/4AAQSkZJRgABAQAAAQABAAD/2wCEAAkGBhMSERUUExMWFRUVGBcYFxgXGR0ZGhwaFxcYGRcXGBgaHCYfGBojHBgYHy8gIycpLC0sHB4xNTAqNSYrLCkBCQoKDgwOFw8PGCwcHyQqLCwpKSkpKSkpKSwpKSwpKSksKSkpKSkpLCksKSksLCksLCwsLCkpKSkpKSwpLCwsLP/AABEIALEBHQMBIgACEQEDEQH/xAAcAAACAgMBAQAAAAAAAAAAAAAEBQMGAAECBwj/xABCEAABAgMGAwUGAwcDBAMBAAABAhEAAyEEBRIxQVEiYXEGMoGRoRNCscHR8FJy4QcUIzNigvGSorI0Q3PCFlPSFf/EABkBAAMBAQEAAAAAAAAAAAAAAAECAwAEBf/EACURAAICAgMAAQMFAAAAAAAAAAABAhEhQQMSMVEEIkITMmGBkf/aAAwDAQACEQMRAD8A9geNgxqNgRM6DsKjbxzG4IrNvCa8baHd3AoPzQwty1BCsPeanU0iqXsBKlALUFEABiQASncvlCyZfhjbsHtt6UdLkmr/AP5GvWI5F80dSqjcuPHnFft15qUpsJUWdu6CDsM2gCfaSGEzcBKBuWo3pEj0OqLNM7R4piQ9S7NQU0J35/WI7VemMsDUlnLgOd9jT4wFbrtSQhScUtZLlCmB04egGnN4FvFQTMxB0EpJfZVThVsaEO1KGMClo4mqmS5oUHAJpUgNuNMtecWm47QplKngezDhIUrMsU900yeo+cIrtvlK5WFSu7QEJBKXFKuzHKuHaHt1SzMKVe1lTUKd0hgoAvUcT0IALc2eChZPGR37RMwMkgMGSEmgrrrCdFgQZ2BRzyUC9CaEn8WIA8t41MurAoqAUUpyCTiyyoairsXau8Ry7YUrQpQViySlgP8Aa9WasaxUsYYwVY0l0KmLcAAFbJdOqVKyWavViCQxELLXda7M/wDCXOQSK4jR2GScyGd3GjvnEN/pXNmBUpK0qUUIxMQdeInartsDrA3ZbtWqcn2U1ZTMSe8D0qD1zGo2MH0C7JDm4rQCySopcOGJFMSk8QZnxJJhhajMl+9jTUvpTN60yhde9mmJSCkmcpQOEUxO/edtA/UjYvAN23njBQtWB6F/qRUiMGryjdiv9avaoKgsBXCciKEtu2beIiA3mAv2WJQUqrg0IfItUaV/SB7wkplKxyly1uKh2GEVokd411IEcyGVMxmpIBq+tW5frClFFDIWHJVC2uvjuIjVJw93TStIKs0+CWcQDW0V62yVsQ3xHpAKLEp6inPn0rFuVZR+kRm70jKmv0ghsr8m0KkuJSSCQasK7OW6UjizXxMlBIPFizSqozKgWNMQozcqiHy7GPSB1XQk1Ic+Xi/NtIxrQPKsklSkqUCjLCkLYcm2BzyfPPOHlnu1bpLpwHUE10YD3QBRuu8JLTYCww8OY5OeYD+cd3VOmS0FIUSrG+Ek5YWLfi6ZtGEadYZe7VYnk4EsSKgEkAkZB84UWC2MpUsrTiT56O42/SJ7rnz0o4uMbnPxYRxaZyJilJVL9nNzB91W3E1RXrFDmimrTyMErmAkpqktTUbltRB0qduSPSK1c17lSsCgUqSWIINPHXrDybaCACR1FT8IZMnOLWBilUdYoGTOyoS/3WJwYY52qNkxjxkY0YBFGRjRtoUdmwI0Y2IwwQAdvtBSMvp4xWZoUo4gCTVqBstYst4SnFchWkVG8Zy0k1CUjJzR+umUTkdnBlA1skBIxKUHY0ACaZlztzhN2f8AYz5y5iuIoHAnCWcEM34jlDWfYkkErOPGHqfROQHzhXdVqCJwwlxkz4eGmJgAxNMmhDr0QXxfIwqCkqop0khuTZkpOZchqViqzbyW+pTkQaKAqxG4rFo7WWBCiwdKjxYssQqVOKYV8QLNVi1aFPet3rs8x5JJQAFc2HfYci+VWMFIS2FXcJAAUcRUeKhyclnBzc5gc3cQ2l30ySwmpZykMyS+bYU6xUJd5TVLDgH8JPnV8o7M4KCVIITMQap6eQJFcncEbQeoeyLZIviao4UrVzxEP/akYVAnRjWDJa5iShSVJGLCCGxkknJyWcjqfjFUubtQs4kezxAg4kqTwsQQ7juZt45w1st9SeIlCsQZwkjEqrB1VoWU+rQKNaZbFWiYE8U0AKGaQzgBnxAOxNAxGcUu3y5cmcj2VKgqwkmodziOhf4QUvtGZzkpYAAJQkcIDg/3MRllvA0oYlKJYauo1JBBqSwDbJDCvKMFRotN0dqy6UkDCoEuzlPeOWdQX8DBM6XYyKywRlilkkg7kDIxRVTQVEoUzlgQ4KQGIJ5FyeVY3KvtRXkQv2hYbg0FRkTuKGMDqrGF5XdLAXhUZiQ7McCkjmnurB5NlA93WqoZ6AZkbARKi8ZS8gAaknunqAxr/mEki0pROIKqE0fbcNnl6xqHui7WVcNJKoS2BTgZcocShCmkGCMMRoETIgkmceyjpMr71iVI9IlSIahWwOZZ+UKbbKU7JAIergEBusWOYmkIbStis6gfEl+tIDHgxl2ftJUksciTmdc+YroYNnWpeJKkpTNQpIJBAcFxxJ1ZnLVYwh7NWlKFhJPfq3mRpsYs13S6sO4Uhj0JoerwyI8ipt0Dy5ktfel4Fah6imSqO3ifCGUlWKhGw36EPp1gIXQuWp0rKknQ8ShyBV95wbJlsQdnFKMPOv6wyIyprDC5JpWJ0wJKzLjoeWxgpAhkQkdtG4wRkEQijIyMgBNtGNGRkEwLeS2lqOZAii3iSFFyeKo+LGPQLRKCklJyMUe+QA4AxNucw75tT4RKZ2/TP0rUy0mXMUg1IIwkBLigDcW3KuUB3ukFCikpMxP8wI6hlFBHDWjjVolvUJW4DBRZSVM4KksCCdHABhZ+9ELxTEcQBTiT3VJIZiNPV9oVHUdS74Va0+yX/OTSWoO6kjNJcviG+sCWq9yZaSlwpACFgt3wjArqFgJO78xAK5IC8ctQfPiFH5pNH2ahbSGEy3C3BjJSZ44VFAwlTDQgsSdAd4Ynb8AU+zLrQW4CrAaMosARsOJ6U4fCB1KxkkpZYq4OfhE8uUlZSiuJIUkg0JGgI3B0hGCQxS6Xy/zDCSfUPnW1RACiopGgYeZ67xibQtaVKSGCQXSg1A/Ep8w1H0q7QMq0FWeerj1g6zylJaYlSh+FQDFJc7HIjTWsYF2cS5n9RGTPTR6Ea+MWSxSZi0EJxF9SAsEV1BJcl6FmgVVgTNZSSELauEcBLVUBmly4iW7rkWXC7RIQjQ4xizJDDDUht6eJEK8llg4tFmmGWU5GhJLUphGIigV3ywNAQIXXbbgiYyhQkJLUSUq11qDUFswKxYjYE4g6/aUJxYsT4QSwAyz+3hZ2jlJSJS0seIoIAoQECvNyFGAaS2QJmgKUA7tR8iRpvlXqICQQVDEwrU0ppuzZRPOlgKcEYTVwdXf5AeEBy0OVOQSdTUMa789YIrbLTcV7AL9mVpUcwXBO7Rc7PNcDWPJrHYv4svCAFBQNORBJ6R6ld8s4XPWsK8DptrIzT8PnEyEwkm3uApga5ZU6QRIvRf8A9ZI3GsAFMcJDRKlUAIt+6FAdKQXKnpIdJeGsRpnS10iq3vfCJa8K2wqBSX02flFinTavFL7ZhAQVkB8vT9YDHgqIlzeJBGgzSqhYmtM9MmiwWPtPNRXhU1S6WcbvTn8Y8zshxoKgGYVqGcAd19Ytt2zFS5SgolTpGde8QCQK7t1MbwbElk9Quq/UTUAg6FwcwQWPNn1g+YkFiKh/KKtd9mShSQEZswz3bPYt6bRaZWVfHrrFE7ODkiovBuWyhlWJ0piOWiJRDI55G4yMjIICEmNiNwLapKhxS+8NND+sDwZBRMZAthtyZqXHiOYziYKYsfCMmZpp0dTRwnoY85vNf8XAlqGoxV5ECvSsejk0jzztHc7klKSVpJBbMh3T5hq8oSZ1/TPLFhsZSs4gCDRaWryWhxmCx11hFfszCdAmpFMtHiw2maShLk4myqSw3YmsIrZKEwYCMWIskue84ZstwKUrCI7BFIt/uzAcKnZSWLH8vvA0py3EObx9kpImyQgYUhKsIGJ6YkkZ7kHPTaALRchBCKnEhwC3eFSH0qD6QBb5QkhLKfEhJUGw8Wfhl5iG9J216TTbeFTAvKYku6dcNSFbhgavCy2yA5INCXB65j4xsT8QdhiSMx7yTueVR48oDM0u2hy+WXQwxOTv04mTADkGdw3zMM7BaCkYSCpK6As5HP4Ok0IY0IeFK1g0NDrUwTItzJYjEkMcJ2+VKaRhYvI7ElRHCjGB+CpA3UkspJB0ZucdoZSaoT1Ua7VD0EKpM4JNAQBkrES4qaDME6+O0SzpxmSxMmVKmwg6JBIzeoU2f9POFLKWBvd1VniC1MkcNQlPIQV2os6fZJZVEqOHKpoH6AAgdecBypipaAlLBSg6iWBA0AbJ/NusavC1kSwGClqIqqu1BpSBsfWQNE8pptQuKUZ/Qg+HKOJqUkBUuhNCnKj1I3zryY0jHxTJgPE/PVIGzVfWORaAKBPvB3z12zrTekMTHvZmwuoKNf0+zF4m0SB99YR9mJDJc615Q3tc8B30zibLUAXlY/aIZvqNlJOheF9kt9ok8Kk+2AyKaKYfiSdelIf2aaFVDER2bCk5gRkZ1sHsHaBaywkLAGpUkZjQOYcyrU+jdYGlWMJFPSJlrCQ8YRpMy0zmqTFA7X272hwJqBU+jwf2q7UiUktr5npyihC/lueEKJfXyHlDJXkWUksMfXJYUFYFGlkqL5Fi9fFQHpD+7lJlSwjFjJIIzDuXRU9RUQo7NWcqlTWqS4bUhBClgcyFGCrPOKko2IGh97LPbVozHij0y5j7QS5lCAlvGic8tz5Q+0aKv2UnBCjLejBShoMTMRo+IesWpUqrg1h4+HDy4lk7lBmiYGOJaGjsQ6OZm4wCMjGjCkcZESLQCY7UpoFj0JL4s65Kvbyg4/7iRt+IDcQfZLamcgEHMODBgUDFPtqVWGfSkiaXH9KtR0hfMl4/eur9LTNn4Ul9IBKUqSmYc1JI5HNniT24nIIBZTeFcoCROw2RRUCPZ43ADnhJJpmaRmGKr/Ss37YFIliaitWUNGeitwwofAwoVLBXhll1EY8JbC70fV6P5RdbsVizS6FpBD5KCh9N4qXaa6TZJwnS3MsJ4Rm5JTjSTmTgyzy5ROjsjP8AEQ9q7SUTfaIyBcDIpA0I1D0cdIqt62srShRDFTk1HFhJYZlsySOkXa+U+0lgoBWCHckBnzyDjJjFNt10KUACXwu3J8w7PDRF5E9AH7+cISZYIA1Knrmweng0YUjC4NCHY0qR1z6RF+7qBZ321LtRo3xJ0fd9eW8MQt7I1pFXryiSSl6bNno+Z6ZRyJFCQ7DMZM+QPKOMHpm1flBNYws6ggcQDOcwC58dCCzwXKnYpicWFR1wgNwjLkAGAgWTKTgplU0o29PpHdgWEKJJoEqrzUGHjU06QpVYwNb1tRSzDFU0OigwrvUM42O0BypyiHJdaqPsKuWy1PlEVrvEM5ZzVzXmWrVy8dWJZwlR7xBDMMi7htCUumm52jUHtbwDWBKkrJFXOEa95Jz83ia6k4gC2JSVYVA5mrhugAz5xMAUAKLu5LP8PMwJJKpU72iDhJchTOGOhGUb03lF1u/tCmWMOApIzCvg8Ezr3x0KkB9qn1MV+R2h4U+0loPFiUpCmc+TiucLLwvoLYJSE1US1c3YORoGhaK90lZbrLeglnN9/vKH1mvlCg6SGp18RHlNispUoBCHUWYq+I5RZUXAQAFzgg5t+pZ4FUBS7aLpMv6UnNQhXe3aVIQS4ZvHwit2u4mBULUCdgAfCiukKp92igmlRILtVg7CoYtnzg0Z40J71tq58wliQHYct+pgaxSCVJHOr8iIt9iuhDfw3U+ufkRQwJb+zSwrEmhVXkeuxNIa0RfE/S3WS6yEj2a2IdaTqXZvQQVZpHt5YXhGKWalLh3OF9nBpXSFV13sUYULHElQFKMEqyIzG1douF0ISlMw0/iYS3g6i3UCJl26Vh9w2PAConWumej/AHpFlkKcbkZdIT2ABSCXcOz9BVoa2RYIDZbxSJw8zu2FJiURwI2DFDlZ1GxGhGwYwBPeKSkYgaa/X7brHdjvAEMo+On6R3KtAUMJ2rFbvyWqzKS1Uq7p2bMHc5eEI8HZCPb7X6PbeDLGMLATqDl9YFNplWtCpS0nKhyL6KSNIDu22C0S1SVKckOkncMRnCeyzzLWCCQUmvga/CF7FFx62jqwXiZExUhZOOWeGjONDs0OLvvMTJi5SvfSSPCh9CIB7Y2dM+XLWkhMwVQvmM0HcRWrpvoulbcclTLTq1QoeIgeFevZXsstwWzDJTKV35JMo/2ZeaWMMLVJROQULDg+h0I9YqXbG2mzTUWpDmVNZM1tCKy5n/qYbXPeompC0kEGC2LV5QotNg9mkyrRKUakomIBUk9KFjyO8Ib7uxcjjU6pbYXCS7nLEGoeerR6jNms3P4QB+8pchQzGWYI+94FjqbaPK5NqJ9mtMsjUMKIdyCS3ePPSEt8SsKmz+GZ4a1fKnOPXb3ugLWJkpaZawGY91QbKmXkQ3KKbf3Yq0rCpmGUCB3ZaiX51Ttp5QUxZZRQv3ihSAKnV89MjpHDEtxDoH+EET7GtBZiSNgSfGlPKBFKP4Xbl8YdEHgISgg/hfJ6P15dYIWcKCVEElylsho4G7hoCTZ3NdM/DntEqQVEPkKACp6BI6k+MAybOpacRc1qKmvhzhtYBVRVmadTo584jkXYSwUMLhwlw9dVHSHCbvEuXil1VkS9QaabQLLwhRFfctKsBQXYYVa5aRxLkBq7QNjSEniwqKm4shq/R46mWxUsATUEPkoVSfEQB7Rk+Qnb0z+kQWayhUxWIcEsYlNrqB6ROhPtah2cjZzy3bWGKbKyFtmopHlp8IFg63ky4JalzsbVUlxSgfLoAPukOzYEJGJRJz/uNM+VRSJbOEykrJHdIQkbho6kkKnpSqgGE7u5cjzHrCvJRKjufY6nCAGpn6q58o5u7sstagFFABFMLlRevEDTV6nrtDmbYnUWDl9cg7uevSGFjSZYIJKyxDgMA+mZ0gglICsHZ9aPagJyCVytHw1KabZQdauz2McSGBIY6iubjwg+zzl40kBkpBBJYUyJ9B6Q3KBNlkKyPLxgpHPLllEpt4di/arUQrDNl5KbMFNHyfaFl3m0SVJTODkEh2oAG1HI8h1j02TKoHqQGJ1Lbwsv3s6m0YSCQtORGxzEM4ix+ozUju67CEyQnqWPpEllUUnCQc35F/pk0CSbd7JKQvICpOYYa/e0N7POStIIyOXxgojO03ZuXPGUTCBFyCFOGYs++fwglA84Yk0tHYjoRyI3BEZXVz2Gba7UGvlygKbeSJoMqdkrI6pOiusQ2y0VbQ59BkPGF14yCoYkd4ZddvGIWemoIFBXZp/s1GoqlQyINQQ8G37VaZoFJgLjZYYKHwPiYDt0z95somJ/mSeIZPhB/iSvDPwgm7ZgtFnKNSPaIb8SQHA6h4A97f8AZkpZmSVy/eDrl/mSKjxqIp14TyFCejMBpg3FWVlmIe2W0kEEUOf6+uUVy+J/s5ymolTqHjGWR6osd02mXbLMqzTC4Ulgf6dC+6TFU7IXsbFal2ScWZTAnJx8lBj1gOyXn+6TkrT/ACif9L5gtodIP/aPYBNlyrbLzJwqIO3dPhD1ojL5R6b+8hQ3+6REpLhiHEeYdm+26gEomHkFHwYK26xekX6huI4Tz+rQtUPGmsAd6Sp0tzJrXI6fWBrP2gtaaKlIUHNXKTn4wdab6Q1FA9C/lCa120qyy+8oBSrHEq9Jy3PsQ35w56MnKI7dcUuaMSpYBOoLHxIZ4NuyUcKQzOAWb6xLei8KKBowH8FMnSJMhWFEpJLVKuL4xEucW4leA4U8nAAyELu0i1KKyksRkKjrAV1TiSxJL1S+47yG3aoh0hXJJ0attveYAn3XfnoY1KvOZL7qqDhb1S9a7QHPqrf5+fKMWlxzZvEVEGiHZ3YRMvhE0cctlbpPoQaRxYreTwA4kmjEtQVLgvkHrCyV39GNfMQVcrInYjkEv4mgrBqhVNtot9msYSkABgz/AH4edIYyRwO1QaPmSTTq30iOySCtKSzlVQNK6kbUhoi7QkejtQAipPjXziTO1eEQl4kpzLn/AI5k0rr5wws134pmNnZ250AfpBdmu/FgRoEhzTJ6+cOJVlOZICQKN955RkK5JGWJAaor1p+hgkWlIo3r9YgQgGhflSkS+yA1HUp/SGogydacQoB0zckEgbDLaHcpHCxo4D9eUV6RML0ydyo5OKN8YdoVjQ6Sx0flyhkQ5UT2ZVK0OsTJELRaSDh109YNlzoeyEogN6WRwSAOdHoaGObKvBgSkcJBozNh05QyWAQxhP8AvaZc7Ao97LYUzhfCkG5RoaBT1jiesgOXAcNhrq1Y4nS1M6Q5pq1OUaxiWjCohJOWIuaHOmcMJS0SSprZ05CviaekTCa4cMobwgvu9lSZExaJrrwkoTgJBLbJED3D20lzJQOJPPRjqG0rA7DfpNq0K56mrqWf6R2FU+/v78YItcrT7zhcFMfrWIs9FO0CoPsJxUGwzC52C2z6KCfPrEF2TDJnrQksEqxo/KokgNyqPCGVolYhXX78/vaEs+YykKPeQcCtOFQb4h41hpMnvdHs5ysPdVxp6Kct5uITXtdZtC5aEkAqLOaABnL+Rh7fSXQg6pKhnoS4+cJLwlFcs4CUqTUMWfOhIOrxg+xJv/i1jRLMuYZs0kVUDhA6CvrAF9plpsqbNJChLQcTqOJRUdSdMtIGsvaMKOBTomZFJ16HURudMfP7/WDkVKL8KXPlYOIZajY6wxsV54mSVONP1ia32RgTVi33/mK9YbAqatk6ZnYPFDlzCWC2qWaUY8swYa2S+BQTQx/Ecj1bKEybFNQzYSAPed/PeJEy5yhkgDJnc/AQtHQm0elXZeCJxdKgQAHAOX3vA991TzIpHntklTpU0LSvCsZBsIUOozBbJUW2XfSVoZUspmNlmDTMHXpCsaNtlWveVozvQjk9esAWeQ5LGuYP9Sahm3DCHF4WUsSzkVI94HQgwqsaqkZvUdUnIeENEWSyBTQDMJGtR5YvmR4CJJsnhfZj5U+DRu0n+ISMqK8Hf5mDpMhxyZutCPkILJpWxTYLnVOtCZaaVU6tkpqSfA+sXi77isykmWiUDstQClEjIl8ughd2bsRONQzmCXLfYZqPoIsMhUrFglJUcKmUsKapOQDF/hCt2UhBJWRXXJUElKnxVClcgwptSgixJluEgg7saluZjSLIlMwFqKqNnhlLkM+5Ofy+cKM2ZIltkKmpOXQPq0TJQT4fbxuWBBKECGRJsHwmOGb/ABnBjCIZgaCL2JJKMXfLJGkMpdtAoGYfdISi0Ec+RiWVNcjhbxf4wbElCxzMQCXB0rzMQAlKwNPrGSlgZkBhlT5ZRuZO4cTVYUPM0EElVYC0zM+sIe0EpMyYhJUymLf1VyI28Whku1hKHOo+Iip3t2gUlRwmUnCkcSzXegGQgPwfig+1j+y3iEMklR0cFwOp+gjhM9QVVKA+pOLxfYxUEX3iqpa1DTCkgH+4gvDiwW9JIwgf3EeZELZZ8aRvtGkzOIlJSkFIKeEYi1N1EwpuC6UqEwKklZSrNboNa91OWuZPhFwTdSZgKp6hhLPLo2pAOxrpWGdnmAJGBKUJAAGKhYctoPUR83VUkJbfZ26ff0hHakYSxqM4svthMHX9AYT3lZCQRkdOrD6wsinG9MAxNXTr8YWXpJcE7jCeX4T4GCZVpALHMfH7+EbtUkFLjX7ptlCl6oDnTsckHUhJ6EPAUhfSuXi31jdhn/winVKiIjTmMvpBGQjvu6krJGR7yVDQ/ekQXNawQUTBxooX9G5GHV5S3SCKEfo8VS/h3ZiCy00caiHWSM/tfYY3ypUwBIfiLBvdejmJrou1MoYU7uonMsPmWpAXZ2xzJn8VdHonxzVFlkSUipGTqyOSaAQGNFdvuIRZi+57r5ZuSYnk2UZsHYgcxq7ZO0SqDGuYAH9yny8I2CMk6nC+wTmfSFKG7DYgrKo/Aoa7PmN4M/dE1DO2aT3knQg7RDZpwcGjksPyjMmDbQoKAUHBFHGY8NRAAJb0swCXdx7qhmk/1Dzio2cYZigc3fyor0i4W+aSTkFEad1Y35FnimT2TOU2ih5KDN4Q8SXJojWr+Irx+D+UN05Pt68QPzhCVvN8vgzw2E2gy5+KQaeUMycH6WXsjNAExGa0qxAHUPhPxENv/wCAqXaJARj9ktSivDkOEqzFQCYptkvFVnmompGIpKnG6cAcHbcHePTLi7RWe1AGQsn8SSCCkkOytH6QjRRz0GewyDZZQXKk5RLLk1idMuDRJzBjZo6NNYknpIFCx8/jCa13nOSWSmXN3TiMtfg7g+LdYJv3DQzKRpSqRUZfbazleBSl2eYCxROThryUHQfOLBZLWSM3B1G0AKjsIIjEpzjPac4wzRBCTyJjaO8d2u2ABycIFSSWHNycqQsnXmlDknKPOe0HaGbeM32Ul0yUFiXbGfxFtBoN6xrFcCw3z2wM9YTKrLDhJyejEl8hyhZaEVTMWlxjClDC7JT7x5Qyuns8JEvGpNAGxTOBI6Ymcksw1LRbrHZ5CghK5aWOpJxBWh2MDZbsorCEdz38kqeUQRRmyfX5eUW2XbJExSVrlJxjJRSHHRWcVbtH2QXJJnyAVNVkh3OhWnJh+JIhLdfbhHtBLnjAoUcVT4nMHlB8JSUORWj1aVZJTBtC4ck1Otc4kEhH2f1iqSLelZdKnTyMTItB3z5wexB8D+QMTFILj7yPygtSxMTz/wA/No1aJNCPvVvlC5UxUtVMn+/hCHT6B3rY3dQzGfP7rANhtz8Cs/v1y84fTpgUlx96fI+cV687MysSaEZ84UtF4yL50oypyx7q+IfP4RHMLffpBF6rxISvUUfq2fpAS5r6mnOCOjJ6+A+Pwiv3TdBnrVMX/LSSw/Ex30DwzLzFmWKANiPXTxhwhASAgBhiw8mTt6wboRpSZyoBIYNwhm5qag3YRGGcp5hPgOJcTJlnvGvverJEcJkEUJqeH/VVZ+UAY0mYaHqvxVRAjQHujkgfFao7xVBOQJV4JACOlY4mOnwSEjXimZ/OMY2VCpHvcCOmpgiXaCajXhQNGFSTuIFtSmS6c+4nLxPrEdmtHEwLAMgHkKqMYBzb1BWoofEHQiKVesz+MrQ4QTs4evjFuvSaAHAYZJH4hqT61iiW20YpqlPoB97xSJz87pG5Ux1k7H5wfIn1Z9vQkP6wqQWD5Z/URLZpvFDUQjIfTjwvnRX/AB/WLh+yKSnDOVV8aQens0t8TFEVPdB/Kr4NF2/ZLPD2lP8AUg/7W+UI/Ct5PUpSIlBEDy5rCNKtEGybjZ1PGsIbysCVF9RkQSCPEZQReN9IQOJQEI518rWWQkt+IuB9TCSZfjgwWfdoWWmHHzUAafGHl0WUS0MAwAoBGrsskxSSaFqEfT9YYTJDJBD18G3gDyeitdoO0gkB2JOiU5mK1J7dEq/iBUo6CYGHLiFIe3pcMyfPKUS1TN2HCHahJoInun9k4WXtEwhA/wC3LU4z95RDAUyDwyjYs5qGyG6kTrclaJYS2EjHXCHBYjc55bRduyvYWRYUJYY5gDFavXCPdrDWx+zSMMlIZhVLYWFAH1YBqQQZjAnP7yH6w8Y0cfJyyn/BDelmRNlLRMSClSSCDtm5Pux5vZyqzqCFTFKkPwLVQA7VOIpbImH3antFhSsBOJgVAe7wvVvfqMyyRo8LpNxItEoLWRMmKHeJPUBJBZIHKEkzo4Y9FbLJYb2UBm45xDed22S08U6Qgr/GAyv9QYxTZF0W2ykiRN9ogGsqdVtWSrMQdI7YgHDaZMyQr8TFcumuNOXiIKZnx5tB8v8AZdYlnEmbPQdkzGb0f1jS/wBnxQWReE4J2LK9TDGw3lJmJCkTpZB1C0/WkSi1oc/xEf60/WCJUk/SQq3++79DAdqk6/en1hjMqPvX/ML7SrPn83+o8oVlIilasBfQ/pAV7zcKkHQloY2tDg7Qivma9nJ/AQfIsfjCbOhEd4pAkKauvlUD0EVm13gUppUlmD76ZQ1FuC5ZDuCPiC5eKrYLR7SYFKySCBXMsIdIWcqotF3S/ZoBNSVJKj1H6wZLmVfI4lfCJ7m7IWm0jGoeylEBsdFFtQMwMos0nsWlPvoLv7rn1MBpm/Uiity1CgpTD4MCqNTxR20/3TIs57HU4lp6gEFm67QLbOzkxNUALY8IGh/EoHM8t4FMK5IvZW2Ds+qUeCRiVTqI0qYGBU1cU0vsmiYJtd0zUYv4cxkggKwkupZGJVB1hfMSVKwAK41hAAFSmWKgDUkmMNZHMm8Ncwkf611ekL5cwJU2jM/IGumppFyk/s/nKRjmTEy1FWLCQVF2YYiKOBpWIrJ+y9WLFPnjCNJYdR/uVlVzkYZIm+SJTu0FtaWpR2OEPRKWauxJakUTGTnHvd6fstsk6WUibNQVMXxJWS2Tpw5dCIqiP2HrSo47TR6YJZJI3OIivR4dYOXkb5Hg81C6c6fSGV29n7RNAIQQnc/TOPVLo/ZVZpHEv2k1W54Q3ROUPUXShNEJIApv6mA38Bhxr1s8lT2UmM3Ec3ow01i2/s8uoyDNUffIGf4dX8Ys1ruczJS5aQUqUlgcm8TzaJLFcKpSEJCQGApiGgrCWzoSghoZnDCy97yKEUck5bQZ+6LZqJGhURrpEKrvVyUNCmvxEYVdU8lQ/wDjs6YPaoVhnEuHqk/0EHSH1zS58xLTrMZKhmcScBG6a4gOoh7Il4OR5t6DWJVzRXRiASz1fupGqqVNdoyNKb0K0XKsl8YQk1dBOItscvjDyVZWbEXbVRq+7fRMQ+1Y5FJOQHFMNA9dPBo7/eCKYgg7IGOb45t5QyRKUpMLKVasE/1cCW/L3lNzIEbVLKvdK6UK+CWNuH9IGCilTkJlk+8o45h8APnTaDEO2Rp780t1ZP8AiGIMyXKPvFwK5YUDoM1bVpyiW0r4SM3GTV6gGgHXxjuZMDPs1T5UGnWBVIYl2O4O26y+WyR4wWBZyILwulJDmrmr1BOw1mK590bQkF2zJRxSlYQGBSolgHyxCpV/SAQIudqAKXBLEBjTEQfdQNAYWKs5JACWUPd91AO+6jCNHXxzxkUWO8XIE1KpS1GgmEOrmDkfSHSbM+mcC22y4VAJlpmLABK1mgf8IALnm1IT2tF4FxLmS5e+FJJ/30H+mB4P74PplxyTUykPzSPi0aTdEn/65f8ApED3ZJtoYzVoUNTgAP8AtIEM/wB3mnIhvywSbdbO0ZeH0hdadY3GQGaHoHN7piq2n+TP/Kv5RkZCbOleMq11/wAvzgbsN/1Mj/zD4iMjIrohL2J9HzNYh2jIyCcqNLz8YXzu8PD5xkZAY0Q+V8hCyd/1cjpM/wCMZGQGOtjG05eIiBWsZGQRYgtxd9fj8YItveMZGRg/kDzdIlTmOh+EZGQBtGWfvmN2H+ZM6RkZDAZD/wB5PT6xl55eHzjIyFYV+4XyMv7YIlZyOioyMgIZhl3/AMyd+X6xz2Z7szqYyMhkTezu7v8AqVdPrB9rzR+f6RkZBEfpPP7w/N/6mALf/JP/AJB/zjIyCxIhM/8AmDoPhCVPcX+Y/ERuMhCsAmwfzz+QfKO7Z3z1HwjIyMPsKHyEF2fWMjIcgz//2Q=="/>
          <p:cNvSpPr>
            <a:spLocks noChangeAspect="1" noChangeArrowheads="1"/>
          </p:cNvSpPr>
          <p:nvPr/>
        </p:nvSpPr>
        <p:spPr bwMode="auto">
          <a:xfrm>
            <a:off x="155575" y="-808038"/>
            <a:ext cx="2714625" cy="16859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8308" name="AutoShape 4" descr="data:image/jpeg;base64,/9j/4AAQSkZJRgABAQAAAQABAAD/2wCEAAkGBhMSERUUExMWFRUVGBcYFxgXGR0ZGhwaFxcYGRcXGBgaHCYfGBojHBgYHy8gIycpLC0sHB4xNTAqNSYrLCkBCQoKDgwOFw8PGCwcHyQqLCwpKSkpKSkpKSwpKSwpKSksKSkpKSkpLCksKSksLCksLCwsLCkpKSkpKSwpLCwsLP/AABEIALEBHQMBIgACEQEDEQH/xAAcAAACAgMBAQAAAAAAAAAAAAAEBQMGAAECBwj/xABCEAABAgMGAwUGAwcDBAMBAAABAhEAAyEEBRIxQVEiYXEGMoGRoRNCscHR8FJy4QcUIzNigvGSorI0Q3PCFlPSFf/EABkBAAMBAQEAAAAAAAAAAAAAAAECAwAEBf/EACURAAICAgMAAQMFAAAAAAAAAAABAhEhQQMSMVEEIkITMmGBkf/aAAwDAQACEQMRAD8A9geNgxqNgRM6DsKjbxzG4IrNvCa8baHd3AoPzQwty1BCsPeanU0iqXsBKlALUFEABiQASncvlCyZfhjbsHtt6UdLkmr/AP5GvWI5F80dSqjcuPHnFft15qUpsJUWdu6CDsM2gCfaSGEzcBKBuWo3pEj0OqLNM7R4piQ9S7NQU0J35/WI7VemMsDUlnLgOd9jT4wFbrtSQhScUtZLlCmB04egGnN4FvFQTMxB0EpJfZVThVsaEO1KGMClo4mqmS5oUHAJpUgNuNMtecWm47QplKngezDhIUrMsU900yeo+cIrtvlK5WFSu7QEJBKXFKuzHKuHaHt1SzMKVe1lTUKd0hgoAvUcT0IALc2eChZPGR37RMwMkgMGSEmgrrrCdFgQZ2BRzyUC9CaEn8WIA8t41MurAoqAUUpyCTiyyoairsXau8Ry7YUrQpQViySlgP8Aa9WasaxUsYYwVY0l0KmLcAAFbJdOqVKyWavViCQxELLXda7M/wDCXOQSK4jR2GScyGd3GjvnEN/pXNmBUpK0qUUIxMQdeInartsDrA3ZbtWqcn2U1ZTMSe8D0qD1zGo2MH0C7JDm4rQCySopcOGJFMSk8QZnxJJhhajMl+9jTUvpTN60yhde9mmJSCkmcpQOEUxO/edtA/UjYvAN23njBQtWB6F/qRUiMGryjdiv9avaoKgsBXCciKEtu2beIiA3mAv2WJQUqrg0IfItUaV/SB7wkplKxyly1uKh2GEVokd411IEcyGVMxmpIBq+tW5frClFFDIWHJVC2uvjuIjVJw93TStIKs0+CWcQDW0V62yVsQ3xHpAKLEp6inPn0rFuVZR+kRm70jKmv0ghsr8m0KkuJSSCQasK7OW6UjizXxMlBIPFizSqozKgWNMQozcqiHy7GPSB1XQk1Ic+Xi/NtIxrQPKsklSkqUCjLCkLYcm2BzyfPPOHlnu1bpLpwHUE10YD3QBRuu8JLTYCww8OY5OeYD+cd3VOmS0FIUSrG+Ek5YWLfi6ZtGEadYZe7VYnk4EsSKgEkAkZB84UWC2MpUsrTiT56O42/SJ7rnz0o4uMbnPxYRxaZyJilJVL9nNzB91W3E1RXrFDmimrTyMErmAkpqktTUbltRB0qduSPSK1c17lSsCgUqSWIINPHXrDybaCACR1FT8IZMnOLWBilUdYoGTOyoS/3WJwYY52qNkxjxkY0YBFGRjRtoUdmwI0Y2IwwQAdvtBSMvp4xWZoUo4gCTVqBstYst4SnFchWkVG8Zy0k1CUjJzR+umUTkdnBlA1skBIxKUHY0ACaZlztzhN2f8AYz5y5iuIoHAnCWcEM34jlDWfYkkErOPGHqfROQHzhXdVqCJwwlxkz4eGmJgAxNMmhDr0QXxfIwqCkqop0khuTZkpOZchqViqzbyW+pTkQaKAqxG4rFo7WWBCiwdKjxYssQqVOKYV8QLNVi1aFPet3rs8x5JJQAFc2HfYci+VWMFIS2FXcJAAUcRUeKhyclnBzc5gc3cQ2l30ySwmpZykMyS+bYU6xUJd5TVLDgH8JPnV8o7M4KCVIITMQap6eQJFcncEbQeoeyLZIviao4UrVzxEP/akYVAnRjWDJa5iShSVJGLCCGxkknJyWcjqfjFUubtQs4kezxAg4kqTwsQQ7juZt45w1st9SeIlCsQZwkjEqrB1VoWU+rQKNaZbFWiYE8U0AKGaQzgBnxAOxNAxGcUu3y5cmcj2VKgqwkmodziOhf4QUvtGZzkpYAAJQkcIDg/3MRllvA0oYlKJYauo1JBBqSwDbJDCvKMFRotN0dqy6UkDCoEuzlPeOWdQX8DBM6XYyKywRlilkkg7kDIxRVTQVEoUzlgQ4KQGIJ5FyeVY3KvtRXkQv2hYbg0FRkTuKGMDqrGF5XdLAXhUZiQ7McCkjmnurB5NlA93WqoZ6AZkbARKi8ZS8gAaknunqAxr/mEki0pROIKqE0fbcNnl6xqHui7WVcNJKoS2BTgZcocShCmkGCMMRoETIgkmceyjpMr71iVI9IlSIahWwOZZ+UKbbKU7JAIergEBusWOYmkIbStis6gfEl+tIDHgxl2ftJUksciTmdc+YroYNnWpeJKkpTNQpIJBAcFxxJ1ZnLVYwh7NWlKFhJPfq3mRpsYs13S6sO4Uhj0JoerwyI8ipt0Dy5ktfel4Fah6imSqO3ifCGUlWKhGw36EPp1gIXQuWp0rKknQ8ShyBV95wbJlsQdnFKMPOv6wyIyprDC5JpWJ0wJKzLjoeWxgpAhkQkdtG4wRkEQijIyMgBNtGNGRkEwLeS2lqOZAii3iSFFyeKo+LGPQLRKCklJyMUe+QA4AxNucw75tT4RKZ2/TP0rUy0mXMUg1IIwkBLigDcW3KuUB3ukFCikpMxP8wI6hlFBHDWjjVolvUJW4DBRZSVM4KksCCdHABhZ+9ELxTEcQBTiT3VJIZiNPV9oVHUdS74Va0+yX/OTSWoO6kjNJcviG+sCWq9yZaSlwpACFgt3wjArqFgJO78xAK5IC8ctQfPiFH5pNH2ahbSGEy3C3BjJSZ44VFAwlTDQgsSdAd4Ynb8AU+zLrQW4CrAaMosARsOJ6U4fCB1KxkkpZYq4OfhE8uUlZSiuJIUkg0JGgI3B0hGCQxS6Xy/zDCSfUPnW1RACiopGgYeZ67xibQtaVKSGCQXSg1A/Ep8w1H0q7QMq0FWeerj1g6zylJaYlSh+FQDFJc7HIjTWsYF2cS5n9RGTPTR6Ea+MWSxSZi0EJxF9SAsEV1BJcl6FmgVVgTNZSSELauEcBLVUBmly4iW7rkWXC7RIQjQ4xizJDDDUht6eJEK8llg4tFmmGWU5GhJLUphGIigV3ywNAQIXXbbgiYyhQkJLUSUq11qDUFswKxYjYE4g6/aUJxYsT4QSwAyz+3hZ2jlJSJS0seIoIAoQECvNyFGAaS2QJmgKUA7tR8iRpvlXqICQQVDEwrU0ppuzZRPOlgKcEYTVwdXf5AeEBy0OVOQSdTUMa789YIrbLTcV7AL9mVpUcwXBO7Rc7PNcDWPJrHYv4svCAFBQNORBJ6R6ld8s4XPWsK8DptrIzT8PnEyEwkm3uApga5ZU6QRIvRf8A9ZI3GsAFMcJDRKlUAIt+6FAdKQXKnpIdJeGsRpnS10iq3vfCJa8K2wqBSX02flFinTavFL7ZhAQVkB8vT9YDHgqIlzeJBGgzSqhYmtM9MmiwWPtPNRXhU1S6WcbvTn8Y8zshxoKgGYVqGcAd19Ytt2zFS5SgolTpGde8QCQK7t1MbwbElk9Quq/UTUAg6FwcwQWPNn1g+YkFiKh/KKtd9mShSQEZswz3bPYt6bRaZWVfHrrFE7ODkiovBuWyhlWJ0piOWiJRDI55G4yMjIICEmNiNwLapKhxS+8NND+sDwZBRMZAthtyZqXHiOYziYKYsfCMmZpp0dTRwnoY85vNf8XAlqGoxV5ECvSsejk0jzztHc7klKSVpJBbMh3T5hq8oSZ1/TPLFhsZSs4gCDRaWryWhxmCx11hFfszCdAmpFMtHiw2maShLk4myqSw3YmsIrZKEwYCMWIskue84ZstwKUrCI7BFIt/uzAcKnZSWLH8vvA0py3EObx9kpImyQgYUhKsIGJ6YkkZ7kHPTaALRchBCKnEhwC3eFSH0qD6QBb5QkhLKfEhJUGw8Wfhl5iG9J216TTbeFTAvKYku6dcNSFbhgavCy2yA5INCXB65j4xsT8QdhiSMx7yTueVR48oDM0u2hy+WXQwxOTv04mTADkGdw3zMM7BaCkYSCpK6As5HP4Ok0IY0IeFK1g0NDrUwTItzJYjEkMcJ2+VKaRhYvI7ElRHCjGB+CpA3UkspJB0ZucdoZSaoT1Ua7VD0EKpM4JNAQBkrES4qaDME6+O0SzpxmSxMmVKmwg6JBIzeoU2f9POFLKWBvd1VniC1MkcNQlPIQV2os6fZJZVEqOHKpoH6AAgdecBypipaAlLBSg6iWBA0AbJ/NusavC1kSwGClqIqqu1BpSBsfWQNE8pptQuKUZ/Qg+HKOJqUkBUuhNCnKj1I3zryY0jHxTJgPE/PVIGzVfWORaAKBPvB3z12zrTekMTHvZmwuoKNf0+zF4m0SB99YR9mJDJc615Q3tc8B30zibLUAXlY/aIZvqNlJOheF9kt9ok8Kk+2AyKaKYfiSdelIf2aaFVDER2bCk5gRkZ1sHsHaBaywkLAGpUkZjQOYcyrU+jdYGlWMJFPSJlrCQ8YRpMy0zmqTFA7X272hwJqBU+jwf2q7UiUktr5npyihC/lueEKJfXyHlDJXkWUksMfXJYUFYFGlkqL5Fi9fFQHpD+7lJlSwjFjJIIzDuXRU9RUQo7NWcqlTWqS4bUhBClgcyFGCrPOKko2IGh97LPbVozHij0y5j7QS5lCAlvGic8tz5Q+0aKv2UnBCjLejBShoMTMRo+IesWpUqrg1h4+HDy4lk7lBmiYGOJaGjsQ6OZm4wCMjGjCkcZESLQCY7UpoFj0JL4s65Kvbyg4/7iRt+IDcQfZLamcgEHMODBgUDFPtqVWGfSkiaXH9KtR0hfMl4/eur9LTNn4Ul9IBKUqSmYc1JI5HNniT24nIIBZTeFcoCROw2RRUCPZ43ADnhJJpmaRmGKr/Ss37YFIliaitWUNGeitwwofAwoVLBXhll1EY8JbC70fV6P5RdbsVizS6FpBD5KCh9N4qXaa6TZJwnS3MsJ4Rm5JTjSTmTgyzy5ROjsjP8AEQ9q7SUTfaIyBcDIpA0I1D0cdIqt62srShRDFTk1HFhJYZlsySOkXa+U+0lgoBWCHckBnzyDjJjFNt10KUACXwu3J8w7PDRF5E9AH7+cISZYIA1Knrmweng0YUjC4NCHY0qR1z6RF+7qBZ321LtRo3xJ0fd9eW8MQt7I1pFXryiSSl6bNno+Z6ZRyJFCQ7DMZM+QPKOMHpm1flBNYws6ggcQDOcwC58dCCzwXKnYpicWFR1wgNwjLkAGAgWTKTgplU0o29PpHdgWEKJJoEqrzUGHjU06QpVYwNb1tRSzDFU0OigwrvUM42O0BypyiHJdaqPsKuWy1PlEVrvEM5ZzVzXmWrVy8dWJZwlR7xBDMMi7htCUumm52jUHtbwDWBKkrJFXOEa95Jz83ia6k4gC2JSVYVA5mrhugAz5xMAUAKLu5LP8PMwJJKpU72iDhJchTOGOhGUb03lF1u/tCmWMOApIzCvg8Ezr3x0KkB9qn1MV+R2h4U+0loPFiUpCmc+TiucLLwvoLYJSE1US1c3YORoGhaK90lZbrLeglnN9/vKH1mvlCg6SGp18RHlNispUoBCHUWYq+I5RZUXAQAFzgg5t+pZ4FUBS7aLpMv6UnNQhXe3aVIQS4ZvHwit2u4mBULUCdgAfCiukKp92igmlRILtVg7CoYtnzg0Z40J71tq58wliQHYct+pgaxSCVJHOr8iIt9iuhDfw3U+ufkRQwJb+zSwrEmhVXkeuxNIa0RfE/S3WS6yEj2a2IdaTqXZvQQVZpHt5YXhGKWalLh3OF9nBpXSFV13sUYULHElQFKMEqyIzG1douF0ISlMw0/iYS3g6i3UCJl26Vh9w2PAConWumej/AHpFlkKcbkZdIT2ABSCXcOz9BVoa2RYIDZbxSJw8zu2FJiURwI2DFDlZ1GxGhGwYwBPeKSkYgaa/X7brHdjvAEMo+On6R3KtAUMJ2rFbvyWqzKS1Uq7p2bMHc5eEI8HZCPb7X6PbeDLGMLATqDl9YFNplWtCpS0nKhyL6KSNIDu22C0S1SVKckOkncMRnCeyzzLWCCQUmvga/CF7FFx62jqwXiZExUhZOOWeGjONDs0OLvvMTJi5SvfSSPCh9CIB7Y2dM+XLWkhMwVQvmM0HcRWrpvoulbcclTLTq1QoeIgeFevZXsstwWzDJTKV35JMo/2ZeaWMMLVJROQULDg+h0I9YqXbG2mzTUWpDmVNZM1tCKy5n/qYbXPeompC0kEGC2LV5QotNg9mkyrRKUakomIBUk9KFjyO8Ib7uxcjjU6pbYXCS7nLEGoeerR6jNms3P4QB+8pchQzGWYI+94FjqbaPK5NqJ9mtMsjUMKIdyCS3ePPSEt8SsKmz+GZ4a1fKnOPXb3ugLWJkpaZawGY91QbKmXkQ3KKbf3Yq0rCpmGUCB3ZaiX51Ttp5QUxZZRQv3ihSAKnV89MjpHDEtxDoH+EET7GtBZiSNgSfGlPKBFKP4Xbl8YdEHgISgg/hfJ6P15dYIWcKCVEElylsho4G7hoCTZ3NdM/DntEqQVEPkKACp6BI6k+MAybOpacRc1qKmvhzhtYBVRVmadTo584jkXYSwUMLhwlw9dVHSHCbvEuXil1VkS9QaabQLLwhRFfctKsBQXYYVa5aRxLkBq7QNjSEniwqKm4shq/R46mWxUsATUEPkoVSfEQB7Rk+Qnb0z+kQWayhUxWIcEsYlNrqB6ROhPtah2cjZzy3bWGKbKyFtmopHlp8IFg63ky4JalzsbVUlxSgfLoAPukOzYEJGJRJz/uNM+VRSJbOEykrJHdIQkbho6kkKnpSqgGE7u5cjzHrCvJRKjufY6nCAGpn6q58o5u7sstagFFABFMLlRevEDTV6nrtDmbYnUWDl9cg7uevSGFjSZYIJKyxDgMA+mZ0gglICsHZ9aPagJyCVytHw1KabZQdauz2McSGBIY6iubjwg+zzl40kBkpBBJYUyJ9B6Q3KBNlkKyPLxgpHPLllEpt4di/arUQrDNl5KbMFNHyfaFl3m0SVJTODkEh2oAG1HI8h1j02TKoHqQGJ1Lbwsv3s6m0YSCQtORGxzEM4ix+ozUju67CEyQnqWPpEllUUnCQc35F/pk0CSbd7JKQvICpOYYa/e0N7POStIIyOXxgojO03ZuXPGUTCBFyCFOGYs++fwglA84Yk0tHYjoRyI3BEZXVz2Gba7UGvlygKbeSJoMqdkrI6pOiusQ2y0VbQ59BkPGF14yCoYkd4ZddvGIWemoIFBXZp/s1GoqlQyINQQ8G37VaZoFJgLjZYYKHwPiYDt0z95somJ/mSeIZPhB/iSvDPwgm7ZgtFnKNSPaIb8SQHA6h4A97f8AZkpZmSVy/eDrl/mSKjxqIp14TyFCejMBpg3FWVlmIe2W0kEEUOf6+uUVy+J/s5ymolTqHjGWR6osd02mXbLMqzTC4Ulgf6dC+6TFU7IXsbFal2ScWZTAnJx8lBj1gOyXn+6TkrT/ACif9L5gtodIP/aPYBNlyrbLzJwqIO3dPhD1ojL5R6b+8hQ3+6REpLhiHEeYdm+26gEomHkFHwYK26xekX6huI4Tz+rQtUPGmsAd6Sp0tzJrXI6fWBrP2gtaaKlIUHNXKTn4wdab6Q1FA9C/lCa120qyy+8oBSrHEq9Jy3PsQ35w56MnKI7dcUuaMSpYBOoLHxIZ4NuyUcKQzOAWb6xLei8KKBowH8FMnSJMhWFEpJLVKuL4xEucW4leA4U8nAAyELu0i1KKyksRkKjrAV1TiSxJL1S+47yG3aoh0hXJJ0attveYAn3XfnoY1KvOZL7qqDhb1S9a7QHPqrf5+fKMWlxzZvEVEGiHZ3YRMvhE0cctlbpPoQaRxYreTwA4kmjEtQVLgvkHrCyV39GNfMQVcrInYjkEv4mgrBqhVNtot9msYSkABgz/AH4edIYyRwO1QaPmSTTq30iOySCtKSzlVQNK6kbUhoi7QkejtQAipPjXziTO1eEQl4kpzLn/AI5k0rr5wws134pmNnZ250AfpBdmu/FgRoEhzTJ6+cOJVlOZICQKN955RkK5JGWJAaor1p+hgkWlIo3r9YgQgGhflSkS+yA1HUp/SGogydacQoB0zckEgbDLaHcpHCxo4D9eUV6RML0ydyo5OKN8YdoVjQ6Sx0flyhkQ5UT2ZVK0OsTJELRaSDh109YNlzoeyEogN6WRwSAOdHoaGObKvBgSkcJBozNh05QyWAQxhP8AvaZc7Ao97LYUzhfCkG5RoaBT1jiesgOXAcNhrq1Y4nS1M6Q5pq1OUaxiWjCohJOWIuaHOmcMJS0SSprZ05CviaekTCa4cMobwgvu9lSZExaJrrwkoTgJBLbJED3D20lzJQOJPPRjqG0rA7DfpNq0K56mrqWf6R2FU+/v78YItcrT7zhcFMfrWIs9FO0CoPsJxUGwzC52C2z6KCfPrEF2TDJnrQksEqxo/KokgNyqPCGVolYhXX78/vaEs+YykKPeQcCtOFQb4h41hpMnvdHs5ysPdVxp6Kct5uITXtdZtC5aEkAqLOaABnL+Rh7fSXQg6pKhnoS4+cJLwlFcs4CUqTUMWfOhIOrxg+xJv/i1jRLMuYZs0kVUDhA6CvrAF9plpsqbNJChLQcTqOJRUdSdMtIGsvaMKOBTomZFJ16HURudMfP7/WDkVKL8KXPlYOIZajY6wxsV54mSVONP1ia32RgTVi33/mK9YbAqatk6ZnYPFDlzCWC2qWaUY8swYa2S+BQTQx/Ecj1bKEybFNQzYSAPed/PeJEy5yhkgDJnc/AQtHQm0elXZeCJxdKgQAHAOX3vA991TzIpHntklTpU0LSvCsZBsIUOozBbJUW2XfSVoZUspmNlmDTMHXpCsaNtlWveVozvQjk9esAWeQ5LGuYP9Sahm3DCHF4WUsSzkVI94HQgwqsaqkZvUdUnIeENEWSyBTQDMJGtR5YvmR4CJJsnhfZj5U+DRu0n+ISMqK8Hf5mDpMhxyZutCPkILJpWxTYLnVOtCZaaVU6tkpqSfA+sXi77isykmWiUDstQClEjIl8ughd2bsRONQzmCXLfYZqPoIsMhUrFglJUcKmUsKapOQDF/hCt2UhBJWRXXJUElKnxVClcgwptSgixJluEgg7saluZjSLIlMwFqKqNnhlLkM+5Ofy+cKM2ZIltkKmpOXQPq0TJQT4fbxuWBBKECGRJsHwmOGb/ABnBjCIZgaCL2JJKMXfLJGkMpdtAoGYfdISi0Ec+RiWVNcjhbxf4wbElCxzMQCXB0rzMQAlKwNPrGSlgZkBhlT5ZRuZO4cTVYUPM0EElVYC0zM+sIe0EpMyYhJUymLf1VyI28Whku1hKHOo+Iip3t2gUlRwmUnCkcSzXegGQgPwfig+1j+y3iEMklR0cFwOp+gjhM9QVVKA+pOLxfYxUEX3iqpa1DTCkgH+4gvDiwW9JIwgf3EeZELZZ8aRvtGkzOIlJSkFIKeEYi1N1EwpuC6UqEwKklZSrNboNa91OWuZPhFwTdSZgKp6hhLPLo2pAOxrpWGdnmAJGBKUJAAGKhYctoPUR83VUkJbfZ26ff0hHakYSxqM4svthMHX9AYT3lZCQRkdOrD6wsinG9MAxNXTr8YWXpJcE7jCeX4T4GCZVpALHMfH7+EbtUkFLjX7ptlCl6oDnTsckHUhJ6EPAUhfSuXi31jdhn/winVKiIjTmMvpBGQjvu6krJGR7yVDQ/ekQXNawQUTBxooX9G5GHV5S3SCKEfo8VS/h3ZiCy00caiHWSM/tfYY3ypUwBIfiLBvdejmJrou1MoYU7uonMsPmWpAXZ2xzJn8VdHonxzVFlkSUipGTqyOSaAQGNFdvuIRZi+57r5ZuSYnk2UZsHYgcxq7ZO0SqDGuYAH9yny8I2CMk6nC+wTmfSFKG7DYgrKo/Aoa7PmN4M/dE1DO2aT3knQg7RDZpwcGjksPyjMmDbQoKAUHBFHGY8NRAAJb0swCXdx7qhmk/1Dzio2cYZigc3fyor0i4W+aSTkFEad1Y35FnimT2TOU2ih5KDN4Q8SXJojWr+Irx+D+UN05Pt68QPzhCVvN8vgzw2E2gy5+KQaeUMycH6WXsjNAExGa0qxAHUPhPxENv/wCAqXaJARj9ktSivDkOEqzFQCYptkvFVnmompGIpKnG6cAcHbcHePTLi7RWe1AGQsn8SSCCkkOytH6QjRRz0GewyDZZQXKk5RLLk1idMuDRJzBjZo6NNYknpIFCx8/jCa13nOSWSmXN3TiMtfg7g+LdYJv3DQzKRpSqRUZfbazleBSl2eYCxROThryUHQfOLBZLWSM3B1G0AKjsIIjEpzjPac4wzRBCTyJjaO8d2u2ABycIFSSWHNycqQsnXmlDknKPOe0HaGbeM32Ul0yUFiXbGfxFtBoN6xrFcCw3z2wM9YTKrLDhJyejEl8hyhZaEVTMWlxjClDC7JT7x5Qyuns8JEvGpNAGxTOBI6Ymcksw1LRbrHZ5CghK5aWOpJxBWh2MDZbsorCEdz38kqeUQRRmyfX5eUW2XbJExSVrlJxjJRSHHRWcVbtH2QXJJnyAVNVkh3OhWnJh+JIhLdfbhHtBLnjAoUcVT4nMHlB8JSUORWj1aVZJTBtC4ck1Otc4kEhH2f1iqSLelZdKnTyMTItB3z5wexB8D+QMTFILj7yPygtSxMTz/wA/No1aJNCPvVvlC5UxUtVMn+/hCHT6B3rY3dQzGfP7rANhtz8Cs/v1y84fTpgUlx96fI+cV687MysSaEZ84UtF4yL50oypyx7q+IfP4RHMLffpBF6rxISvUUfq2fpAS5r6mnOCOjJ6+A+Pwiv3TdBnrVMX/LSSw/Ex30DwzLzFmWKANiPXTxhwhASAgBhiw8mTt6wboRpSZyoBIYNwhm5qag3YRGGcp5hPgOJcTJlnvGvverJEcJkEUJqeH/VVZ+UAY0mYaHqvxVRAjQHujkgfFao7xVBOQJV4JACOlY4mOnwSEjXimZ/OMY2VCpHvcCOmpgiXaCajXhQNGFSTuIFtSmS6c+4nLxPrEdmtHEwLAMgHkKqMYBzb1BWoofEHQiKVesz+MrQ4QTs4evjFuvSaAHAYZJH4hqT61iiW20YpqlPoB97xSJz87pG5Ux1k7H5wfIn1Z9vQkP6wqQWD5Z/URLZpvFDUQjIfTjwvnRX/AB/WLh+yKSnDOVV8aQens0t8TFEVPdB/Kr4NF2/ZLPD2lP8AUg/7W+UI/Ct5PUpSIlBEDy5rCNKtEGybjZ1PGsIbysCVF9RkQSCPEZQReN9IQOJQEI518rWWQkt+IuB9TCSZfjgwWfdoWWmHHzUAafGHl0WUS0MAwAoBGrsskxSSaFqEfT9YYTJDJBD18G3gDyeitdoO0gkB2JOiU5mK1J7dEq/iBUo6CYGHLiFIe3pcMyfPKUS1TN2HCHahJoInun9k4WXtEwhA/wC3LU4z95RDAUyDwyjYs5qGyG6kTrclaJYS2EjHXCHBYjc55bRduyvYWRYUJYY5gDFavXCPdrDWx+zSMMlIZhVLYWFAH1YBqQQZjAnP7yH6w8Y0cfJyyn/BDelmRNlLRMSClSSCDtm5Pux5vZyqzqCFTFKkPwLVQA7VOIpbImH3antFhSsBOJgVAe7wvVvfqMyyRo8LpNxItEoLWRMmKHeJPUBJBZIHKEkzo4Y9FbLJYb2UBm45xDed22S08U6Qgr/GAyv9QYxTZF0W2ykiRN9ogGsqdVtWSrMQdI7YgHDaZMyQr8TFcumuNOXiIKZnx5tB8v8AZdYlnEmbPQdkzGb0f1jS/wBnxQWReE4J2LK9TDGw3lJmJCkTpZB1C0/WkSi1oc/xEf60/WCJUk/SQq3++79DAdqk6/en1hjMqPvX/ML7SrPn83+o8oVlIilasBfQ/pAV7zcKkHQloY2tDg7Qivma9nJ/AQfIsfjCbOhEd4pAkKauvlUD0EVm13gUppUlmD76ZQ1FuC5ZDuCPiC5eKrYLR7SYFKySCBXMsIdIWcqotF3S/ZoBNSVJKj1H6wZLmVfI4lfCJ7m7IWm0jGoeylEBsdFFtQMwMos0nsWlPvoLv7rn1MBpm/Uiity1CgpTD4MCqNTxR20/3TIs57HU4lp6gEFm67QLbOzkxNUALY8IGh/EoHM8t4FMK5IvZW2Ds+qUeCRiVTqI0qYGBU1cU0vsmiYJtd0zUYv4cxkggKwkupZGJVB1hfMSVKwAK41hAAFSmWKgDUkmMNZHMm8Ncwkf611ekL5cwJU2jM/IGumppFyk/s/nKRjmTEy1FWLCQVF2YYiKOBpWIrJ+y9WLFPnjCNJYdR/uVlVzkYZIm+SJTu0FtaWpR2OEPRKWauxJakUTGTnHvd6fstsk6WUibNQVMXxJWS2Tpw5dCIqiP2HrSo47TR6YJZJI3OIivR4dYOXkb5Hg81C6c6fSGV29n7RNAIQQnc/TOPVLo/ZVZpHEv2k1W54Q3ROUPUXShNEJIApv6mA38Bhxr1s8lT2UmM3Ec3ow01i2/s8uoyDNUffIGf4dX8Ys1ruczJS5aQUqUlgcm8TzaJLFcKpSEJCQGApiGgrCWzoSghoZnDCy97yKEUck5bQZ+6LZqJGhURrpEKrvVyUNCmvxEYVdU8lQ/wDjs6YPaoVhnEuHqk/0EHSH1zS58xLTrMZKhmcScBG6a4gOoh7Il4OR5t6DWJVzRXRiASz1fupGqqVNdoyNKb0K0XKsl8YQk1dBOItscvjDyVZWbEXbVRq+7fRMQ+1Y5FJOQHFMNA9dPBo7/eCKYgg7IGOb45t5QyRKUpMLKVasE/1cCW/L3lNzIEbVLKvdK6UK+CWNuH9IGCilTkJlk+8o45h8APnTaDEO2Rp780t1ZP8AiGIMyXKPvFwK5YUDoM1bVpyiW0r4SM3GTV6gGgHXxjuZMDPs1T5UGnWBVIYl2O4O26y+WyR4wWBZyILwulJDmrmr1BOw1mK590bQkF2zJRxSlYQGBSolgHyxCpV/SAQIudqAKXBLEBjTEQfdQNAYWKs5JACWUPd91AO+6jCNHXxzxkUWO8XIE1KpS1GgmEOrmDkfSHSbM+mcC22y4VAJlpmLABK1mgf8IALnm1IT2tF4FxLmS5e+FJJ/30H+mB4P74PplxyTUykPzSPi0aTdEn/65f8ApED3ZJtoYzVoUNTgAP8AtIEM/wB3mnIhvywSbdbO0ZeH0hdadY3GQGaHoHN7piq2n+TP/Kv5RkZCbOleMq11/wAvzgbsN/1Mj/zD4iMjIrohL2J9HzNYh2jIyCcqNLz8YXzu8PD5xkZAY0Q+V8hCyd/1cjpM/wCMZGQGOtjG05eIiBWsZGQRYgtxd9fj8YItveMZGRg/kDzdIlTmOh+EZGQBtGWfvmN2H+ZM6RkZDAZD/wB5PT6xl55eHzjIyFYV+4XyMv7YIlZyOioyMgIZhl3/AMyd+X6xz2Z7szqYyMhkTezu7v8AqVdPrB9rzR+f6RkZBEfpPP7w/N/6mALf/JP/AJB/zjIyCxIhM/8AmDoPhCVPcX+Y/ERuMhCsAmwfzz+QfKO7Z3z1HwjIyMPsKHyEF2fWMjIcgz//2Q=="/>
          <p:cNvSpPr>
            <a:spLocks noChangeAspect="1" noChangeArrowheads="1"/>
          </p:cNvSpPr>
          <p:nvPr/>
        </p:nvSpPr>
        <p:spPr bwMode="auto">
          <a:xfrm>
            <a:off x="155575" y="-808038"/>
            <a:ext cx="2714625" cy="16859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8310" name="AutoShape 6" descr="data:image/jpeg;base64,/9j/4AAQSkZJRgABAQAAAQABAAD/2wCEAAkGBhMSERUUExMWFRUVGBcYFxgXGR0ZGhwaFxcYGRcXGBgaHCYfGBojHBgYHy8gIycpLC0sHB4xNTAqNSYrLCkBCQoKDgwOFw8PGCwcHyQqLCwpKSkpKSkpKSwpKSwpKSksKSkpKSkpLCksKSksLCksLCwsLCkpKSkpKSwpLCwsLP/AABEIALEBHQMBIgACEQEDEQH/xAAcAAACAgMBAQAAAAAAAAAAAAAEBQMGAAECBwj/xABCEAABAgMGAwUGAwcDBAMBAAABAhEAAyEEBRIxQVEiYXEGMoGRoRNCscHR8FJy4QcUIzNigvGSorI0Q3PCFlPSFf/EABkBAAMBAQEAAAAAAAAAAAAAAAECAwAEBf/EACURAAICAgMAAQMFAAAAAAAAAAABAhEhQQMSMVEEIkITMmGBkf/aAAwDAQACEQMRAD8A9geNgxqNgRM6DsKjbxzG4IrNvCa8baHd3AoPzQwty1BCsPeanU0iqXsBKlALUFEABiQASncvlCyZfhjbsHtt6UdLkmr/AP5GvWI5F80dSqjcuPHnFft15qUpsJUWdu6CDsM2gCfaSGEzcBKBuWo3pEj0OqLNM7R4piQ9S7NQU0J35/WI7VemMsDUlnLgOd9jT4wFbrtSQhScUtZLlCmB04egGnN4FvFQTMxB0EpJfZVThVsaEO1KGMClo4mqmS5oUHAJpUgNuNMtecWm47QplKngezDhIUrMsU900yeo+cIrtvlK5WFSu7QEJBKXFKuzHKuHaHt1SzMKVe1lTUKd0hgoAvUcT0IALc2eChZPGR37RMwMkgMGSEmgrrrCdFgQZ2BRzyUC9CaEn8WIA8t41MurAoqAUUpyCTiyyoairsXau8Ry7YUrQpQViySlgP8Aa9WasaxUsYYwVY0l0KmLcAAFbJdOqVKyWavViCQxELLXda7M/wDCXOQSK4jR2GScyGd3GjvnEN/pXNmBUpK0qUUIxMQdeInartsDrA3ZbtWqcn2U1ZTMSe8D0qD1zGo2MH0C7JDm4rQCySopcOGJFMSk8QZnxJJhhajMl+9jTUvpTN60yhde9mmJSCkmcpQOEUxO/edtA/UjYvAN23njBQtWB6F/qRUiMGryjdiv9avaoKgsBXCciKEtu2beIiA3mAv2WJQUqrg0IfItUaV/SB7wkplKxyly1uKh2GEVokd411IEcyGVMxmpIBq+tW5frClFFDIWHJVC2uvjuIjVJw93TStIKs0+CWcQDW0V62yVsQ3xHpAKLEp6inPn0rFuVZR+kRm70jKmv0ghsr8m0KkuJSSCQasK7OW6UjizXxMlBIPFizSqozKgWNMQozcqiHy7GPSB1XQk1Ic+Xi/NtIxrQPKsklSkqUCjLCkLYcm2BzyfPPOHlnu1bpLpwHUE10YD3QBRuu8JLTYCww8OY5OeYD+cd3VOmS0FIUSrG+Ek5YWLfi6ZtGEadYZe7VYnk4EsSKgEkAkZB84UWC2MpUsrTiT56O42/SJ7rnz0o4uMbnPxYRxaZyJilJVL9nNzB91W3E1RXrFDmimrTyMErmAkpqktTUbltRB0qduSPSK1c17lSsCgUqSWIINPHXrDybaCACR1FT8IZMnOLWBilUdYoGTOyoS/3WJwYY52qNkxjxkY0YBFGRjRtoUdmwI0Y2IwwQAdvtBSMvp4xWZoUo4gCTVqBstYst4SnFchWkVG8Zy0k1CUjJzR+umUTkdnBlA1skBIxKUHY0ACaZlztzhN2f8AYz5y5iuIoHAnCWcEM34jlDWfYkkErOPGHqfROQHzhXdVqCJwwlxkz4eGmJgAxNMmhDr0QXxfIwqCkqop0khuTZkpOZchqViqzbyW+pTkQaKAqxG4rFo7WWBCiwdKjxYssQqVOKYV8QLNVi1aFPet3rs8x5JJQAFc2HfYci+VWMFIS2FXcJAAUcRUeKhyclnBzc5gc3cQ2l30ySwmpZykMyS+bYU6xUJd5TVLDgH8JPnV8o7M4KCVIITMQap6eQJFcncEbQeoeyLZIviao4UrVzxEP/akYVAnRjWDJa5iShSVJGLCCGxkknJyWcjqfjFUubtQs4kezxAg4kqTwsQQ7juZt45w1st9SeIlCsQZwkjEqrB1VoWU+rQKNaZbFWiYE8U0AKGaQzgBnxAOxNAxGcUu3y5cmcj2VKgqwkmodziOhf4QUvtGZzkpYAAJQkcIDg/3MRllvA0oYlKJYauo1JBBqSwDbJDCvKMFRotN0dqy6UkDCoEuzlPeOWdQX8DBM6XYyKywRlilkkg7kDIxRVTQVEoUzlgQ4KQGIJ5FyeVY3KvtRXkQv2hYbg0FRkTuKGMDqrGF5XdLAXhUZiQ7McCkjmnurB5NlA93WqoZ6AZkbARKi8ZS8gAaknunqAxr/mEki0pROIKqE0fbcNnl6xqHui7WVcNJKoS2BTgZcocShCmkGCMMRoETIgkmceyjpMr71iVI9IlSIahWwOZZ+UKbbKU7JAIergEBusWOYmkIbStis6gfEl+tIDHgxl2ftJUksciTmdc+YroYNnWpeJKkpTNQpIJBAcFxxJ1ZnLVYwh7NWlKFhJPfq3mRpsYs13S6sO4Uhj0JoerwyI8ipt0Dy5ktfel4Fah6imSqO3ifCGUlWKhGw36EPp1gIXQuWp0rKknQ8ShyBV95wbJlsQdnFKMPOv6wyIyprDC5JpWJ0wJKzLjoeWxgpAhkQkdtG4wRkEQijIyMgBNtGNGRkEwLeS2lqOZAii3iSFFyeKo+LGPQLRKCklJyMUe+QA4AxNucw75tT4RKZ2/TP0rUy0mXMUg1IIwkBLigDcW3KuUB3ukFCikpMxP8wI6hlFBHDWjjVolvUJW4DBRZSVM4KksCCdHABhZ+9ELxTEcQBTiT3VJIZiNPV9oVHUdS74Va0+yX/OTSWoO6kjNJcviG+sCWq9yZaSlwpACFgt3wjArqFgJO78xAK5IC8ctQfPiFH5pNH2ahbSGEy3C3BjJSZ44VFAwlTDQgsSdAd4Ynb8AU+zLrQW4CrAaMosARsOJ6U4fCB1KxkkpZYq4OfhE8uUlZSiuJIUkg0JGgI3B0hGCQxS6Xy/zDCSfUPnW1RACiopGgYeZ67xibQtaVKSGCQXSg1A/Ep8w1H0q7QMq0FWeerj1g6zylJaYlSh+FQDFJc7HIjTWsYF2cS5n9RGTPTR6Ea+MWSxSZi0EJxF9SAsEV1BJcl6FmgVVgTNZSSELauEcBLVUBmly4iW7rkWXC7RIQjQ4xizJDDDUht6eJEK8llg4tFmmGWU5GhJLUphGIigV3ywNAQIXXbbgiYyhQkJLUSUq11qDUFswKxYjYE4g6/aUJxYsT4QSwAyz+3hZ2jlJSJS0seIoIAoQECvNyFGAaS2QJmgKUA7tR8iRpvlXqICQQVDEwrU0ppuzZRPOlgKcEYTVwdXf5AeEBy0OVOQSdTUMa789YIrbLTcV7AL9mVpUcwXBO7Rc7PNcDWPJrHYv4svCAFBQNORBJ6R6ld8s4XPWsK8DptrIzT8PnEyEwkm3uApga5ZU6QRIvRf8A9ZI3GsAFMcJDRKlUAIt+6FAdKQXKnpIdJeGsRpnS10iq3vfCJa8K2wqBSX02flFinTavFL7ZhAQVkB8vT9YDHgqIlzeJBGgzSqhYmtM9MmiwWPtPNRXhU1S6WcbvTn8Y8zshxoKgGYVqGcAd19Ytt2zFS5SgolTpGde8QCQK7t1MbwbElk9Quq/UTUAg6FwcwQWPNn1g+YkFiKh/KKtd9mShSQEZswz3bPYt6bRaZWVfHrrFE7ODkiovBuWyhlWJ0piOWiJRDI55G4yMjIICEmNiNwLapKhxS+8NND+sDwZBRMZAthtyZqXHiOYziYKYsfCMmZpp0dTRwnoY85vNf8XAlqGoxV5ECvSsejk0jzztHc7klKSVpJBbMh3T5hq8oSZ1/TPLFhsZSs4gCDRaWryWhxmCx11hFfszCdAmpFMtHiw2maShLk4myqSw3YmsIrZKEwYCMWIskue84ZstwKUrCI7BFIt/uzAcKnZSWLH8vvA0py3EObx9kpImyQgYUhKsIGJ6YkkZ7kHPTaALRchBCKnEhwC3eFSH0qD6QBb5QkhLKfEhJUGw8Wfhl5iG9J216TTbeFTAvKYku6dcNSFbhgavCy2yA5INCXB65j4xsT8QdhiSMx7yTueVR48oDM0u2hy+WXQwxOTv04mTADkGdw3zMM7BaCkYSCpK6As5HP4Ok0IY0IeFK1g0NDrUwTItzJYjEkMcJ2+VKaRhYvI7ElRHCjGB+CpA3UkspJB0ZucdoZSaoT1Ua7VD0EKpM4JNAQBkrES4qaDME6+O0SzpxmSxMmVKmwg6JBIzeoU2f9POFLKWBvd1VniC1MkcNQlPIQV2os6fZJZVEqOHKpoH6AAgdecBypipaAlLBSg6iWBA0AbJ/NusavC1kSwGClqIqqu1BpSBsfWQNE8pptQuKUZ/Qg+HKOJqUkBUuhNCnKj1I3zryY0jHxTJgPE/PVIGzVfWORaAKBPvB3z12zrTekMTHvZmwuoKNf0+zF4m0SB99YR9mJDJc615Q3tc8B30zibLUAXlY/aIZvqNlJOheF9kt9ok8Kk+2AyKaKYfiSdelIf2aaFVDER2bCk5gRkZ1sHsHaBaywkLAGpUkZjQOYcyrU+jdYGlWMJFPSJlrCQ8YRpMy0zmqTFA7X272hwJqBU+jwf2q7UiUktr5npyihC/lueEKJfXyHlDJXkWUksMfXJYUFYFGlkqL5Fi9fFQHpD+7lJlSwjFjJIIzDuXRU9RUQo7NWcqlTWqS4bUhBClgcyFGCrPOKko2IGh97LPbVozHij0y5j7QS5lCAlvGic8tz5Q+0aKv2UnBCjLejBShoMTMRo+IesWpUqrg1h4+HDy4lk7lBmiYGOJaGjsQ6OZm4wCMjGjCkcZESLQCY7UpoFj0JL4s65Kvbyg4/7iRt+IDcQfZLamcgEHMODBgUDFPtqVWGfSkiaXH9KtR0hfMl4/eur9LTNn4Ul9IBKUqSmYc1JI5HNniT24nIIBZTeFcoCROw2RRUCPZ43ADnhJJpmaRmGKr/Ss37YFIliaitWUNGeitwwofAwoVLBXhll1EY8JbC70fV6P5RdbsVizS6FpBD5KCh9N4qXaa6TZJwnS3MsJ4Rm5JTjSTmTgyzy5ROjsjP8AEQ9q7SUTfaIyBcDIpA0I1D0cdIqt62srShRDFTk1HFhJYZlsySOkXa+U+0lgoBWCHckBnzyDjJjFNt10KUACXwu3J8w7PDRF5E9AH7+cISZYIA1Knrmweng0YUjC4NCHY0qR1z6RF+7qBZ321LtRo3xJ0fd9eW8MQt7I1pFXryiSSl6bNno+Z6ZRyJFCQ7DMZM+QPKOMHpm1flBNYws6ggcQDOcwC58dCCzwXKnYpicWFR1wgNwjLkAGAgWTKTgplU0o29PpHdgWEKJJoEqrzUGHjU06QpVYwNb1tRSzDFU0OigwrvUM42O0BypyiHJdaqPsKuWy1PlEVrvEM5ZzVzXmWrVy8dWJZwlR7xBDMMi7htCUumm52jUHtbwDWBKkrJFXOEa95Jz83ia6k4gC2JSVYVA5mrhugAz5xMAUAKLu5LP8PMwJJKpU72iDhJchTOGOhGUb03lF1u/tCmWMOApIzCvg8Ezr3x0KkB9qn1MV+R2h4U+0loPFiUpCmc+TiucLLwvoLYJSE1US1c3YORoGhaK90lZbrLeglnN9/vKH1mvlCg6SGp18RHlNispUoBCHUWYq+I5RZUXAQAFzgg5t+pZ4FUBS7aLpMv6UnNQhXe3aVIQS4ZvHwit2u4mBULUCdgAfCiukKp92igmlRILtVg7CoYtnzg0Z40J71tq58wliQHYct+pgaxSCVJHOr8iIt9iuhDfw3U+ufkRQwJb+zSwrEmhVXkeuxNIa0RfE/S3WS6yEj2a2IdaTqXZvQQVZpHt5YXhGKWalLh3OF9nBpXSFV13sUYULHElQFKMEqyIzG1douF0ISlMw0/iYS3g6i3UCJl26Vh9w2PAConWumej/AHpFlkKcbkZdIT2ABSCXcOz9BVoa2RYIDZbxSJw8zu2FJiURwI2DFDlZ1GxGhGwYwBPeKSkYgaa/X7brHdjvAEMo+On6R3KtAUMJ2rFbvyWqzKS1Uq7p2bMHc5eEI8HZCPb7X6PbeDLGMLATqDl9YFNplWtCpS0nKhyL6KSNIDu22C0S1SVKckOkncMRnCeyzzLWCCQUmvga/CF7FFx62jqwXiZExUhZOOWeGjONDs0OLvvMTJi5SvfSSPCh9CIB7Y2dM+XLWkhMwVQvmM0HcRWrpvoulbcclTLTq1QoeIgeFevZXsstwWzDJTKV35JMo/2ZeaWMMLVJROQULDg+h0I9YqXbG2mzTUWpDmVNZM1tCKy5n/qYbXPeompC0kEGC2LV5QotNg9mkyrRKUakomIBUk9KFjyO8Ib7uxcjjU6pbYXCS7nLEGoeerR6jNms3P4QB+8pchQzGWYI+94FjqbaPK5NqJ9mtMsjUMKIdyCS3ePPSEt8SsKmz+GZ4a1fKnOPXb3ugLWJkpaZawGY91QbKmXkQ3KKbf3Yq0rCpmGUCB3ZaiX51Ttp5QUxZZRQv3ihSAKnV89MjpHDEtxDoH+EET7GtBZiSNgSfGlPKBFKP4Xbl8YdEHgISgg/hfJ6P15dYIWcKCVEElylsho4G7hoCTZ3NdM/DntEqQVEPkKACp6BI6k+MAybOpacRc1qKmvhzhtYBVRVmadTo584jkXYSwUMLhwlw9dVHSHCbvEuXil1VkS9QaabQLLwhRFfctKsBQXYYVa5aRxLkBq7QNjSEniwqKm4shq/R46mWxUsATUEPkoVSfEQB7Rk+Qnb0z+kQWayhUxWIcEsYlNrqB6ROhPtah2cjZzy3bWGKbKyFtmopHlp8IFg63ky4JalzsbVUlxSgfLoAPukOzYEJGJRJz/uNM+VRSJbOEykrJHdIQkbho6kkKnpSqgGE7u5cjzHrCvJRKjufY6nCAGpn6q58o5u7sstagFFABFMLlRevEDTV6nrtDmbYnUWDl9cg7uevSGFjSZYIJKyxDgMA+mZ0gglICsHZ9aPagJyCVytHw1KabZQdauz2McSGBIY6iubjwg+zzl40kBkpBBJYUyJ9B6Q3KBNlkKyPLxgpHPLllEpt4di/arUQrDNl5KbMFNHyfaFl3m0SVJTODkEh2oAG1HI8h1j02TKoHqQGJ1Lbwsv3s6m0YSCQtORGxzEM4ix+ozUju67CEyQnqWPpEllUUnCQc35F/pk0CSbd7JKQvICpOYYa/e0N7POStIIyOXxgojO03ZuXPGUTCBFyCFOGYs++fwglA84Yk0tHYjoRyI3BEZXVz2Gba7UGvlygKbeSJoMqdkrI6pOiusQ2y0VbQ59BkPGF14yCoYkd4ZddvGIWemoIFBXZp/s1GoqlQyINQQ8G37VaZoFJgLjZYYKHwPiYDt0z95somJ/mSeIZPhB/iSvDPwgm7ZgtFnKNSPaIb8SQHA6h4A97f8AZkpZmSVy/eDrl/mSKjxqIp14TyFCejMBpg3FWVlmIe2W0kEEUOf6+uUVy+J/s5ymolTqHjGWR6osd02mXbLMqzTC4Ulgf6dC+6TFU7IXsbFal2ScWZTAnJx8lBj1gOyXn+6TkrT/ACif9L5gtodIP/aPYBNlyrbLzJwqIO3dPhD1ojL5R6b+8hQ3+6REpLhiHEeYdm+26gEomHkFHwYK26xekX6huI4Tz+rQtUPGmsAd6Sp0tzJrXI6fWBrP2gtaaKlIUHNXKTn4wdab6Q1FA9C/lCa120qyy+8oBSrHEq9Jy3PsQ35w56MnKI7dcUuaMSpYBOoLHxIZ4NuyUcKQzOAWb6xLei8KKBowH8FMnSJMhWFEpJLVKuL4xEucW4leA4U8nAAyELu0i1KKyksRkKjrAV1TiSxJL1S+47yG3aoh0hXJJ0attveYAn3XfnoY1KvOZL7qqDhb1S9a7QHPqrf5+fKMWlxzZvEVEGiHZ3YRMvhE0cctlbpPoQaRxYreTwA4kmjEtQVLgvkHrCyV39GNfMQVcrInYjkEv4mgrBqhVNtot9msYSkABgz/AH4edIYyRwO1QaPmSTTq30iOySCtKSzlVQNK6kbUhoi7QkejtQAipPjXziTO1eEQl4kpzLn/AI5k0rr5wws134pmNnZ250AfpBdmu/FgRoEhzTJ6+cOJVlOZICQKN955RkK5JGWJAaor1p+hgkWlIo3r9YgQgGhflSkS+yA1HUp/SGogydacQoB0zckEgbDLaHcpHCxo4D9eUV6RML0ydyo5OKN8YdoVjQ6Sx0flyhkQ5UT2ZVK0OsTJELRaSDh109YNlzoeyEogN6WRwSAOdHoaGObKvBgSkcJBozNh05QyWAQxhP8AvaZc7Ao97LYUzhfCkG5RoaBT1jiesgOXAcNhrq1Y4nS1M6Q5pq1OUaxiWjCohJOWIuaHOmcMJS0SSprZ05CviaekTCa4cMobwgvu9lSZExaJrrwkoTgJBLbJED3D20lzJQOJPPRjqG0rA7DfpNq0K56mrqWf6R2FU+/v78YItcrT7zhcFMfrWIs9FO0CoPsJxUGwzC52C2z6KCfPrEF2TDJnrQksEqxo/KokgNyqPCGVolYhXX78/vaEs+YykKPeQcCtOFQb4h41hpMnvdHs5ysPdVxp6Kct5uITXtdZtC5aEkAqLOaABnL+Rh7fSXQg6pKhnoS4+cJLwlFcs4CUqTUMWfOhIOrxg+xJv/i1jRLMuYZs0kVUDhA6CvrAF9plpsqbNJChLQcTqOJRUdSdMtIGsvaMKOBTomZFJ16HURudMfP7/WDkVKL8KXPlYOIZajY6wxsV54mSVONP1ia32RgTVi33/mK9YbAqatk6ZnYPFDlzCWC2qWaUY8swYa2S+BQTQx/Ecj1bKEybFNQzYSAPed/PeJEy5yhkgDJnc/AQtHQm0elXZeCJxdKgQAHAOX3vA991TzIpHntklTpU0LSvCsZBsIUOozBbJUW2XfSVoZUspmNlmDTMHXpCsaNtlWveVozvQjk9esAWeQ5LGuYP9Sahm3DCHF4WUsSzkVI94HQgwqsaqkZvUdUnIeENEWSyBTQDMJGtR5YvmR4CJJsnhfZj5U+DRu0n+ISMqK8Hf5mDpMhxyZutCPkILJpWxTYLnVOtCZaaVU6tkpqSfA+sXi77isykmWiUDstQClEjIl8ughd2bsRONQzmCXLfYZqPoIsMhUrFglJUcKmUsKapOQDF/hCt2UhBJWRXXJUElKnxVClcgwptSgixJluEgg7saluZjSLIlMwFqKqNnhlLkM+5Ofy+cKM2ZIltkKmpOXQPq0TJQT4fbxuWBBKECGRJsHwmOGb/ABnBjCIZgaCL2JJKMXfLJGkMpdtAoGYfdISi0Ec+RiWVNcjhbxf4wbElCxzMQCXB0rzMQAlKwNPrGSlgZkBhlT5ZRuZO4cTVYUPM0EElVYC0zM+sIe0EpMyYhJUymLf1VyI28Whku1hKHOo+Iip3t2gUlRwmUnCkcSzXegGQgPwfig+1j+y3iEMklR0cFwOp+gjhM9QVVKA+pOLxfYxUEX3iqpa1DTCkgH+4gvDiwW9JIwgf3EeZELZZ8aRvtGkzOIlJSkFIKeEYi1N1EwpuC6UqEwKklZSrNboNa91OWuZPhFwTdSZgKp6hhLPLo2pAOxrpWGdnmAJGBKUJAAGKhYctoPUR83VUkJbfZ26ff0hHakYSxqM4svthMHX9AYT3lZCQRkdOrD6wsinG9MAxNXTr8YWXpJcE7jCeX4T4GCZVpALHMfH7+EbtUkFLjX7ptlCl6oDnTsckHUhJ6EPAUhfSuXi31jdhn/winVKiIjTmMvpBGQjvu6krJGR7yVDQ/ekQXNawQUTBxooX9G5GHV5S3SCKEfo8VS/h3ZiCy00caiHWSM/tfYY3ypUwBIfiLBvdejmJrou1MoYU7uonMsPmWpAXZ2xzJn8VdHonxzVFlkSUipGTqyOSaAQGNFdvuIRZi+57r5ZuSYnk2UZsHYgcxq7ZO0SqDGuYAH9yny8I2CMk6nC+wTmfSFKG7DYgrKo/Aoa7PmN4M/dE1DO2aT3knQg7RDZpwcGjksPyjMmDbQoKAUHBFHGY8NRAAJb0swCXdx7qhmk/1Dzio2cYZigc3fyor0i4W+aSTkFEad1Y35FnimT2TOU2ih5KDN4Q8SXJojWr+Irx+D+UN05Pt68QPzhCVvN8vgzw2E2gy5+KQaeUMycH6WXsjNAExGa0qxAHUPhPxENv/wCAqXaJARj9ktSivDkOEqzFQCYptkvFVnmompGIpKnG6cAcHbcHePTLi7RWe1AGQsn8SSCCkkOytH6QjRRz0GewyDZZQXKk5RLLk1idMuDRJzBjZo6NNYknpIFCx8/jCa13nOSWSmXN3TiMtfg7g+LdYJv3DQzKRpSqRUZfbazleBSl2eYCxROThryUHQfOLBZLWSM3B1G0AKjsIIjEpzjPac4wzRBCTyJjaO8d2u2ABycIFSSWHNycqQsnXmlDknKPOe0HaGbeM32Ul0yUFiXbGfxFtBoN6xrFcCw3z2wM9YTKrLDhJyejEl8hyhZaEVTMWlxjClDC7JT7x5Qyuns8JEvGpNAGxTOBI6Ymcksw1LRbrHZ5CghK5aWOpJxBWh2MDZbsorCEdz38kqeUQRRmyfX5eUW2XbJExSVrlJxjJRSHHRWcVbtH2QXJJnyAVNVkh3OhWnJh+JIhLdfbhHtBLnjAoUcVT4nMHlB8JSUORWj1aVZJTBtC4ck1Otc4kEhH2f1iqSLelZdKnTyMTItB3z5wexB8D+QMTFILj7yPygtSxMTz/wA/No1aJNCPvVvlC5UxUtVMn+/hCHT6B3rY3dQzGfP7rANhtz8Cs/v1y84fTpgUlx96fI+cV687MysSaEZ84UtF4yL50oypyx7q+IfP4RHMLffpBF6rxISvUUfq2fpAS5r6mnOCOjJ6+A+Pwiv3TdBnrVMX/LSSw/Ex30DwzLzFmWKANiPXTxhwhASAgBhiw8mTt6wboRpSZyoBIYNwhm5qag3YRGGcp5hPgOJcTJlnvGvverJEcJkEUJqeH/VVZ+UAY0mYaHqvxVRAjQHujkgfFao7xVBOQJV4JACOlY4mOnwSEjXimZ/OMY2VCpHvcCOmpgiXaCajXhQNGFSTuIFtSmS6c+4nLxPrEdmtHEwLAMgHkKqMYBzb1BWoofEHQiKVesz+MrQ4QTs4evjFuvSaAHAYZJH4hqT61iiW20YpqlPoB97xSJz87pG5Ux1k7H5wfIn1Z9vQkP6wqQWD5Z/URLZpvFDUQjIfTjwvnRX/AB/WLh+yKSnDOVV8aQens0t8TFEVPdB/Kr4NF2/ZLPD2lP8AUg/7W+UI/Ct5PUpSIlBEDy5rCNKtEGybjZ1PGsIbysCVF9RkQSCPEZQReN9IQOJQEI518rWWQkt+IuB9TCSZfjgwWfdoWWmHHzUAafGHl0WUS0MAwAoBGrsskxSSaFqEfT9YYTJDJBD18G3gDyeitdoO0gkB2JOiU5mK1J7dEq/iBUo6CYGHLiFIe3pcMyfPKUS1TN2HCHahJoInun9k4WXtEwhA/wC3LU4z95RDAUyDwyjYs5qGyG6kTrclaJYS2EjHXCHBYjc55bRduyvYWRYUJYY5gDFavXCPdrDWx+zSMMlIZhVLYWFAH1YBqQQZjAnP7yH6w8Y0cfJyyn/BDelmRNlLRMSClSSCDtm5Pux5vZyqzqCFTFKkPwLVQA7VOIpbImH3antFhSsBOJgVAe7wvVvfqMyyRo8LpNxItEoLWRMmKHeJPUBJBZIHKEkzo4Y9FbLJYb2UBm45xDed22S08U6Qgr/GAyv9QYxTZF0W2ykiRN9ogGsqdVtWSrMQdI7YgHDaZMyQr8TFcumuNOXiIKZnx5tB8v8AZdYlnEmbPQdkzGb0f1jS/wBnxQWReE4J2LK9TDGw3lJmJCkTpZB1C0/WkSi1oc/xEf60/WCJUk/SQq3++79DAdqk6/en1hjMqPvX/ML7SrPn83+o8oVlIilasBfQ/pAV7zcKkHQloY2tDg7Qivma9nJ/AQfIsfjCbOhEd4pAkKauvlUD0EVm13gUppUlmD76ZQ1FuC5ZDuCPiC5eKrYLR7SYFKySCBXMsIdIWcqotF3S/ZoBNSVJKj1H6wZLmVfI4lfCJ7m7IWm0jGoeylEBsdFFtQMwMos0nsWlPvoLv7rn1MBpm/Uiity1CgpTD4MCqNTxR20/3TIs57HU4lp6gEFm67QLbOzkxNUALY8IGh/EoHM8t4FMK5IvZW2Ds+qUeCRiVTqI0qYGBU1cU0vsmiYJtd0zUYv4cxkggKwkupZGJVB1hfMSVKwAK41hAAFSmWKgDUkmMNZHMm8Ncwkf611ekL5cwJU2jM/IGumppFyk/s/nKRjmTEy1FWLCQVF2YYiKOBpWIrJ+y9WLFPnjCNJYdR/uVlVzkYZIm+SJTu0FtaWpR2OEPRKWauxJakUTGTnHvd6fstsk6WUibNQVMXxJWS2Tpw5dCIqiP2HrSo47TR6YJZJI3OIivR4dYOXkb5Hg81C6c6fSGV29n7RNAIQQnc/TOPVLo/ZVZpHEv2k1W54Q3ROUPUXShNEJIApv6mA38Bhxr1s8lT2UmM3Ec3ow01i2/s8uoyDNUffIGf4dX8Ys1ruczJS5aQUqUlgcm8TzaJLFcKpSEJCQGApiGgrCWzoSghoZnDCy97yKEUck5bQZ+6LZqJGhURrpEKrvVyUNCmvxEYVdU8lQ/wDjs6YPaoVhnEuHqk/0EHSH1zS58xLTrMZKhmcScBG6a4gOoh7Il4OR5t6DWJVzRXRiASz1fupGqqVNdoyNKb0K0XKsl8YQk1dBOItscvjDyVZWbEXbVRq+7fRMQ+1Y5FJOQHFMNA9dPBo7/eCKYgg7IGOb45t5QyRKUpMLKVasE/1cCW/L3lNzIEbVLKvdK6UK+CWNuH9IGCilTkJlk+8o45h8APnTaDEO2Rp780t1ZP8AiGIMyXKPvFwK5YUDoM1bVpyiW0r4SM3GTV6gGgHXxjuZMDPs1T5UGnWBVIYl2O4O26y+WyR4wWBZyILwulJDmrmr1BOw1mK590bQkF2zJRxSlYQGBSolgHyxCpV/SAQIudqAKXBLEBjTEQfdQNAYWKs5JACWUPd91AO+6jCNHXxzxkUWO8XIE1KpS1GgmEOrmDkfSHSbM+mcC22y4VAJlpmLABK1mgf8IALnm1IT2tF4FxLmS5e+FJJ/30H+mB4P74PplxyTUykPzSPi0aTdEn/65f8ApED3ZJtoYzVoUNTgAP8AtIEM/wB3mnIhvywSbdbO0ZeH0hdadY3GQGaHoHN7piq2n+TP/Kv5RkZCbOleMq11/wAvzgbsN/1Mj/zD4iMjIrohL2J9HzNYh2jIyCcqNLz8YXzu8PD5xkZAY0Q+V8hCyd/1cjpM/wCMZGQGOtjG05eIiBWsZGQRYgtxd9fj8YItveMZGRg/kDzdIlTmOh+EZGQBtGWfvmN2H+ZM6RkZDAZD/wB5PT6xl55eHzjIyFYV+4XyMv7YIlZyOioyMgIZhl3/AMyd+X6xz2Z7szqYyMhkTezu7v8AqVdPrB9rzR+f6RkZBEfpPP7w/N/6mALf/JP/AJB/zjIyCxIhM/8AmDoPhCVPcX+Y/ERuMhCsAmwfzz+QfKO7Z3z1HwjIyMPsKHyEF2fWMjIcgz//2Q=="/>
          <p:cNvSpPr>
            <a:spLocks noChangeAspect="1" noChangeArrowheads="1"/>
          </p:cNvSpPr>
          <p:nvPr/>
        </p:nvSpPr>
        <p:spPr bwMode="auto">
          <a:xfrm>
            <a:off x="155575" y="-808038"/>
            <a:ext cx="2714625" cy="16859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8312" name="AutoShape 8" descr="data:image/jpeg;base64,/9j/4AAQSkZJRgABAQAAAQABAAD/2wCEAAkGBhMSERUUExMWFRUVGBcYFxgXGR0ZGhwaFxcYGRcXGBgaHCYfGBojHBgYHy8gIycpLC0sHB4xNTAqNSYrLCkBCQoKDgwOFw8PGCwcHyQqLCwpKSkpKSkpKSwpKSwpKSksKSkpKSkpLCksKSksLCksLCwsLCkpKSkpKSwpLCwsLP/AABEIALEBHQMBIgACEQEDEQH/xAAcAAACAgMBAQAAAAAAAAAAAAAEBQMGAAECBwj/xABCEAABAgMGAwUGAwcDBAMBAAABAhEAAyEEBRIxQVEiYXEGMoGRoRNCscHR8FJy4QcUIzNigvGSorI0Q3PCFlPSFf/EABkBAAMBAQEAAAAAAAAAAAAAAAECAwAEBf/EACURAAICAgMAAQMFAAAAAAAAAAABAhEhQQMSMVEEIkITMmGBkf/aAAwDAQACEQMRAD8A9geNgxqNgRM6DsKjbxzG4IrNvCa8baHd3AoPzQwty1BCsPeanU0iqXsBKlALUFEABiQASncvlCyZfhjbsHtt6UdLkmr/AP5GvWI5F80dSqjcuPHnFft15qUpsJUWdu6CDsM2gCfaSGEzcBKBuWo3pEj0OqLNM7R4piQ9S7NQU0J35/WI7VemMsDUlnLgOd9jT4wFbrtSQhScUtZLlCmB04egGnN4FvFQTMxB0EpJfZVThVsaEO1KGMClo4mqmS5oUHAJpUgNuNMtecWm47QplKngezDhIUrMsU900yeo+cIrtvlK5WFSu7QEJBKXFKuzHKuHaHt1SzMKVe1lTUKd0hgoAvUcT0IALc2eChZPGR37RMwMkgMGSEmgrrrCdFgQZ2BRzyUC9CaEn8WIA8t41MurAoqAUUpyCTiyyoairsXau8Ry7YUrQpQViySlgP8Aa9WasaxUsYYwVY0l0KmLcAAFbJdOqVKyWavViCQxELLXda7M/wDCXOQSK4jR2GScyGd3GjvnEN/pXNmBUpK0qUUIxMQdeInartsDrA3ZbtWqcn2U1ZTMSe8D0qD1zGo2MH0C7JDm4rQCySopcOGJFMSk8QZnxJJhhajMl+9jTUvpTN60yhde9mmJSCkmcpQOEUxO/edtA/UjYvAN23njBQtWB6F/qRUiMGryjdiv9avaoKgsBXCciKEtu2beIiA3mAv2WJQUqrg0IfItUaV/SB7wkplKxyly1uKh2GEVokd411IEcyGVMxmpIBq+tW5frClFFDIWHJVC2uvjuIjVJw93TStIKs0+CWcQDW0V62yVsQ3xHpAKLEp6inPn0rFuVZR+kRm70jKmv0ghsr8m0KkuJSSCQasK7OW6UjizXxMlBIPFizSqozKgWNMQozcqiHy7GPSB1XQk1Ic+Xi/NtIxrQPKsklSkqUCjLCkLYcm2BzyfPPOHlnu1bpLpwHUE10YD3QBRuu8JLTYCww8OY5OeYD+cd3VOmS0FIUSrG+Ek5YWLfi6ZtGEadYZe7VYnk4EsSKgEkAkZB84UWC2MpUsrTiT56O42/SJ7rnz0o4uMbnPxYRxaZyJilJVL9nNzB91W3E1RXrFDmimrTyMErmAkpqktTUbltRB0qduSPSK1c17lSsCgUqSWIINPHXrDybaCACR1FT8IZMnOLWBilUdYoGTOyoS/3WJwYY52qNkxjxkY0YBFGRjRtoUdmwI0Y2IwwQAdvtBSMvp4xWZoUo4gCTVqBstYst4SnFchWkVG8Zy0k1CUjJzR+umUTkdnBlA1skBIxKUHY0ACaZlztzhN2f8AYz5y5iuIoHAnCWcEM34jlDWfYkkErOPGHqfROQHzhXdVqCJwwlxkz4eGmJgAxNMmhDr0QXxfIwqCkqop0khuTZkpOZchqViqzbyW+pTkQaKAqxG4rFo7WWBCiwdKjxYssQqVOKYV8QLNVi1aFPet3rs8x5JJQAFc2HfYci+VWMFIS2FXcJAAUcRUeKhyclnBzc5gc3cQ2l30ySwmpZykMyS+bYU6xUJd5TVLDgH8JPnV8o7M4KCVIITMQap6eQJFcncEbQeoeyLZIviao4UrVzxEP/akYVAnRjWDJa5iShSVJGLCCGxkknJyWcjqfjFUubtQs4kezxAg4kqTwsQQ7juZt45w1st9SeIlCsQZwkjEqrB1VoWU+rQKNaZbFWiYE8U0AKGaQzgBnxAOxNAxGcUu3y5cmcj2VKgqwkmodziOhf4QUvtGZzkpYAAJQkcIDg/3MRllvA0oYlKJYauo1JBBqSwDbJDCvKMFRotN0dqy6UkDCoEuzlPeOWdQX8DBM6XYyKywRlilkkg7kDIxRVTQVEoUzlgQ4KQGIJ5FyeVY3KvtRXkQv2hYbg0FRkTuKGMDqrGF5XdLAXhUZiQ7McCkjmnurB5NlA93WqoZ6AZkbARKi8ZS8gAaknunqAxr/mEki0pROIKqE0fbcNnl6xqHui7WVcNJKoS2BTgZcocShCmkGCMMRoETIgkmceyjpMr71iVI9IlSIahWwOZZ+UKbbKU7JAIergEBusWOYmkIbStis6gfEl+tIDHgxl2ftJUksciTmdc+YroYNnWpeJKkpTNQpIJBAcFxxJ1ZnLVYwh7NWlKFhJPfq3mRpsYs13S6sO4Uhj0JoerwyI8ipt0Dy5ktfel4Fah6imSqO3ifCGUlWKhGw36EPp1gIXQuWp0rKknQ8ShyBV95wbJlsQdnFKMPOv6wyIyprDC5JpWJ0wJKzLjoeWxgpAhkQkdtG4wRkEQijIyMgBNtGNGRkEwLeS2lqOZAii3iSFFyeKo+LGPQLRKCklJyMUe+QA4AxNucw75tT4RKZ2/TP0rUy0mXMUg1IIwkBLigDcW3KuUB3ukFCikpMxP8wI6hlFBHDWjjVolvUJW4DBRZSVM4KksCCdHABhZ+9ELxTEcQBTiT3VJIZiNPV9oVHUdS74Va0+yX/OTSWoO6kjNJcviG+sCWq9yZaSlwpACFgt3wjArqFgJO78xAK5IC8ctQfPiFH5pNH2ahbSGEy3C3BjJSZ44VFAwlTDQgsSdAd4Ynb8AU+zLrQW4CrAaMosARsOJ6U4fCB1KxkkpZYq4OfhE8uUlZSiuJIUkg0JGgI3B0hGCQxS6Xy/zDCSfUPnW1RACiopGgYeZ67xibQtaVKSGCQXSg1A/Ep8w1H0q7QMq0FWeerj1g6zylJaYlSh+FQDFJc7HIjTWsYF2cS5n9RGTPTR6Ea+MWSxSZi0EJxF9SAsEV1BJcl6FmgVVgTNZSSELauEcBLVUBmly4iW7rkWXC7RIQjQ4xizJDDDUht6eJEK8llg4tFmmGWU5GhJLUphGIigV3ywNAQIXXbbgiYyhQkJLUSUq11qDUFswKxYjYE4g6/aUJxYsT4QSwAyz+3hZ2jlJSJS0seIoIAoQECvNyFGAaS2QJmgKUA7tR8iRpvlXqICQQVDEwrU0ppuzZRPOlgKcEYTVwdXf5AeEBy0OVOQSdTUMa789YIrbLTcV7AL9mVpUcwXBO7Rc7PNcDWPJrHYv4svCAFBQNORBJ6R6ld8s4XPWsK8DptrIzT8PnEyEwkm3uApga5ZU6QRIvRf8A9ZI3GsAFMcJDRKlUAIt+6FAdKQXKnpIdJeGsRpnS10iq3vfCJa8K2wqBSX02flFinTavFL7ZhAQVkB8vT9YDHgqIlzeJBGgzSqhYmtM9MmiwWPtPNRXhU1S6WcbvTn8Y8zshxoKgGYVqGcAd19Ytt2zFS5SgolTpGde8QCQK7t1MbwbElk9Quq/UTUAg6FwcwQWPNn1g+YkFiKh/KKtd9mShSQEZswz3bPYt6bRaZWVfHrrFE7ODkiovBuWyhlWJ0piOWiJRDI55G4yMjIICEmNiNwLapKhxS+8NND+sDwZBRMZAthtyZqXHiOYziYKYsfCMmZpp0dTRwnoY85vNf8XAlqGoxV5ECvSsejk0jzztHc7klKSVpJBbMh3T5hq8oSZ1/TPLFhsZSs4gCDRaWryWhxmCx11hFfszCdAmpFMtHiw2maShLk4myqSw3YmsIrZKEwYCMWIskue84ZstwKUrCI7BFIt/uzAcKnZSWLH8vvA0py3EObx9kpImyQgYUhKsIGJ6YkkZ7kHPTaALRchBCKnEhwC3eFSH0qD6QBb5QkhLKfEhJUGw8Wfhl5iG9J216TTbeFTAvKYku6dcNSFbhgavCy2yA5INCXB65j4xsT8QdhiSMx7yTueVR48oDM0u2hy+WXQwxOTv04mTADkGdw3zMM7BaCkYSCpK6As5HP4Ok0IY0IeFK1g0NDrUwTItzJYjEkMcJ2+VKaRhYvI7ElRHCjGB+CpA3UkspJB0ZucdoZSaoT1Ua7VD0EKpM4JNAQBkrES4qaDME6+O0SzpxmSxMmVKmwg6JBIzeoU2f9POFLKWBvd1VniC1MkcNQlPIQV2os6fZJZVEqOHKpoH6AAgdecBypipaAlLBSg6iWBA0AbJ/NusavC1kSwGClqIqqu1BpSBsfWQNE8pptQuKUZ/Qg+HKOJqUkBUuhNCnKj1I3zryY0jHxTJgPE/PVIGzVfWORaAKBPvB3z12zrTekMTHvZmwuoKNf0+zF4m0SB99YR9mJDJc615Q3tc8B30zibLUAXlY/aIZvqNlJOheF9kt9ok8Kk+2AyKaKYfiSdelIf2aaFVDER2bCk5gRkZ1sHsHaBaywkLAGpUkZjQOYcyrU+jdYGlWMJFPSJlrCQ8YRpMy0zmqTFA7X272hwJqBU+jwf2q7UiUktr5npyihC/lueEKJfXyHlDJXkWUksMfXJYUFYFGlkqL5Fi9fFQHpD+7lJlSwjFjJIIzDuXRU9RUQo7NWcqlTWqS4bUhBClgcyFGCrPOKko2IGh97LPbVozHij0y5j7QS5lCAlvGic8tz5Q+0aKv2UnBCjLejBShoMTMRo+IesWpUqrg1h4+HDy4lk7lBmiYGOJaGjsQ6OZm4wCMjGjCkcZESLQCY7UpoFj0JL4s65Kvbyg4/7iRt+IDcQfZLamcgEHMODBgUDFPtqVWGfSkiaXH9KtR0hfMl4/eur9LTNn4Ul9IBKUqSmYc1JI5HNniT24nIIBZTeFcoCROw2RRUCPZ43ADnhJJpmaRmGKr/Ss37YFIliaitWUNGeitwwofAwoVLBXhll1EY8JbC70fV6P5RdbsVizS6FpBD5KCh9N4qXaa6TZJwnS3MsJ4Rm5JTjSTmTgyzy5ROjsjP8AEQ9q7SUTfaIyBcDIpA0I1D0cdIqt62srShRDFTk1HFhJYZlsySOkXa+U+0lgoBWCHckBnzyDjJjFNt10KUACXwu3J8w7PDRF5E9AH7+cISZYIA1Knrmweng0YUjC4NCHY0qR1z6RF+7qBZ321LtRo3xJ0fd9eW8MQt7I1pFXryiSSl6bNno+Z6ZRyJFCQ7DMZM+QPKOMHpm1flBNYws6ggcQDOcwC58dCCzwXKnYpicWFR1wgNwjLkAGAgWTKTgplU0o29PpHdgWEKJJoEqrzUGHjU06QpVYwNb1tRSzDFU0OigwrvUM42O0BypyiHJdaqPsKuWy1PlEVrvEM5ZzVzXmWrVy8dWJZwlR7xBDMMi7htCUumm52jUHtbwDWBKkrJFXOEa95Jz83ia6k4gC2JSVYVA5mrhugAz5xMAUAKLu5LP8PMwJJKpU72iDhJchTOGOhGUb03lF1u/tCmWMOApIzCvg8Ezr3x0KkB9qn1MV+R2h4U+0loPFiUpCmc+TiucLLwvoLYJSE1US1c3YORoGhaK90lZbrLeglnN9/vKH1mvlCg6SGp18RHlNispUoBCHUWYq+I5RZUXAQAFzgg5t+pZ4FUBS7aLpMv6UnNQhXe3aVIQS4ZvHwit2u4mBULUCdgAfCiukKp92igmlRILtVg7CoYtnzg0Z40J71tq58wliQHYct+pgaxSCVJHOr8iIt9iuhDfw3U+ufkRQwJb+zSwrEmhVXkeuxNIa0RfE/S3WS6yEj2a2IdaTqXZvQQVZpHt5YXhGKWalLh3OF9nBpXSFV13sUYULHElQFKMEqyIzG1douF0ISlMw0/iYS3g6i3UCJl26Vh9w2PAConWumej/AHpFlkKcbkZdIT2ABSCXcOz9BVoa2RYIDZbxSJw8zu2FJiURwI2DFDlZ1GxGhGwYwBPeKSkYgaa/X7brHdjvAEMo+On6R3KtAUMJ2rFbvyWqzKS1Uq7p2bMHc5eEI8HZCPb7X6PbeDLGMLATqDl9YFNplWtCpS0nKhyL6KSNIDu22C0S1SVKckOkncMRnCeyzzLWCCQUmvga/CF7FFx62jqwXiZExUhZOOWeGjONDs0OLvvMTJi5SvfSSPCh9CIB7Y2dM+XLWkhMwVQvmM0HcRWrpvoulbcclTLTq1QoeIgeFevZXsstwWzDJTKV35JMo/2ZeaWMMLVJROQULDg+h0I9YqXbG2mzTUWpDmVNZM1tCKy5n/qYbXPeompC0kEGC2LV5QotNg9mkyrRKUakomIBUk9KFjyO8Ib7uxcjjU6pbYXCS7nLEGoeerR6jNms3P4QB+8pchQzGWYI+94FjqbaPK5NqJ9mtMsjUMKIdyCS3ePPSEt8SsKmz+GZ4a1fKnOPXb3ugLWJkpaZawGY91QbKmXkQ3KKbf3Yq0rCpmGUCB3ZaiX51Ttp5QUxZZRQv3ihSAKnV89MjpHDEtxDoH+EET7GtBZiSNgSfGlPKBFKP4Xbl8YdEHgISgg/hfJ6P15dYIWcKCVEElylsho4G7hoCTZ3NdM/DntEqQVEPkKACp6BI6k+MAybOpacRc1qKmvhzhtYBVRVmadTo584jkXYSwUMLhwlw9dVHSHCbvEuXil1VkS9QaabQLLwhRFfctKsBQXYYVa5aRxLkBq7QNjSEniwqKm4shq/R46mWxUsATUEPkoVSfEQB7Rk+Qnb0z+kQWayhUxWIcEsYlNrqB6ROhPtah2cjZzy3bWGKbKyFtmopHlp8IFg63ky4JalzsbVUlxSgfLoAPukOzYEJGJRJz/uNM+VRSJbOEykrJHdIQkbho6kkKnpSqgGE7u5cjzHrCvJRKjufY6nCAGpn6q58o5u7sstagFFABFMLlRevEDTV6nrtDmbYnUWDl9cg7uevSGFjSZYIJKyxDgMA+mZ0gglICsHZ9aPagJyCVytHw1KabZQdauz2McSGBIY6iubjwg+zzl40kBkpBBJYUyJ9B6Q3KBNlkKyPLxgpHPLllEpt4di/arUQrDNl5KbMFNHyfaFl3m0SVJTODkEh2oAG1HI8h1j02TKoHqQGJ1Lbwsv3s6m0YSCQtORGxzEM4ix+ozUju67CEyQnqWPpEllUUnCQc35F/pk0CSbd7JKQvICpOYYa/e0N7POStIIyOXxgojO03ZuXPGUTCBFyCFOGYs++fwglA84Yk0tHYjoRyI3BEZXVz2Gba7UGvlygKbeSJoMqdkrI6pOiusQ2y0VbQ59BkPGF14yCoYkd4ZddvGIWemoIFBXZp/s1GoqlQyINQQ8G37VaZoFJgLjZYYKHwPiYDt0z95somJ/mSeIZPhB/iSvDPwgm7ZgtFnKNSPaIb8SQHA6h4A97f8AZkpZmSVy/eDrl/mSKjxqIp14TyFCejMBpg3FWVlmIe2W0kEEUOf6+uUVy+J/s5ymolTqHjGWR6osd02mXbLMqzTC4Ulgf6dC+6TFU7IXsbFal2ScWZTAnJx8lBj1gOyXn+6TkrT/ACif9L5gtodIP/aPYBNlyrbLzJwqIO3dPhD1ojL5R6b+8hQ3+6REpLhiHEeYdm+26gEomHkFHwYK26xekX6huI4Tz+rQtUPGmsAd6Sp0tzJrXI6fWBrP2gtaaKlIUHNXKTn4wdab6Q1FA9C/lCa120qyy+8oBSrHEq9Jy3PsQ35w56MnKI7dcUuaMSpYBOoLHxIZ4NuyUcKQzOAWb6xLei8KKBowH8FMnSJMhWFEpJLVKuL4xEucW4leA4U8nAAyELu0i1KKyksRkKjrAV1TiSxJL1S+47yG3aoh0hXJJ0attveYAn3XfnoY1KvOZL7qqDhb1S9a7QHPqrf5+fKMWlxzZvEVEGiHZ3YRMvhE0cctlbpPoQaRxYreTwA4kmjEtQVLgvkHrCyV39GNfMQVcrInYjkEv4mgrBqhVNtot9msYSkABgz/AH4edIYyRwO1QaPmSTTq30iOySCtKSzlVQNK6kbUhoi7QkejtQAipPjXziTO1eEQl4kpzLn/AI5k0rr5wws134pmNnZ250AfpBdmu/FgRoEhzTJ6+cOJVlOZICQKN955RkK5JGWJAaor1p+hgkWlIo3r9YgQgGhflSkS+yA1HUp/SGogydacQoB0zckEgbDLaHcpHCxo4D9eUV6RML0ydyo5OKN8YdoVjQ6Sx0flyhkQ5UT2ZVK0OsTJELRaSDh109YNlzoeyEogN6WRwSAOdHoaGObKvBgSkcJBozNh05QyWAQxhP8AvaZc7Ao97LYUzhfCkG5RoaBT1jiesgOXAcNhrq1Y4nS1M6Q5pq1OUaxiWjCohJOWIuaHOmcMJS0SSprZ05CviaekTCa4cMobwgvu9lSZExaJrrwkoTgJBLbJED3D20lzJQOJPPRjqG0rA7DfpNq0K56mrqWf6R2FU+/v78YItcrT7zhcFMfrWIs9FO0CoPsJxUGwzC52C2z6KCfPrEF2TDJnrQksEqxo/KokgNyqPCGVolYhXX78/vaEs+YykKPeQcCtOFQb4h41hpMnvdHs5ysPdVxp6Kct5uITXtdZtC5aEkAqLOaABnL+Rh7fSXQg6pKhnoS4+cJLwlFcs4CUqTUMWfOhIOrxg+xJv/i1jRLMuYZs0kVUDhA6CvrAF9plpsqbNJChLQcTqOJRUdSdMtIGsvaMKOBTomZFJ16HURudMfP7/WDkVKL8KXPlYOIZajY6wxsV54mSVONP1ia32RgTVi33/mK9YbAqatk6ZnYPFDlzCWC2qWaUY8swYa2S+BQTQx/Ecj1bKEybFNQzYSAPed/PeJEy5yhkgDJnc/AQtHQm0elXZeCJxdKgQAHAOX3vA991TzIpHntklTpU0LSvCsZBsIUOozBbJUW2XfSVoZUspmNlmDTMHXpCsaNtlWveVozvQjk9esAWeQ5LGuYP9Sahm3DCHF4WUsSzkVI94HQgwqsaqkZvUdUnIeENEWSyBTQDMJGtR5YvmR4CJJsnhfZj5U+DRu0n+ISMqK8Hf5mDpMhxyZutCPkILJpWxTYLnVOtCZaaVU6tkpqSfA+sXi77isykmWiUDstQClEjIl8ughd2bsRONQzmCXLfYZqPoIsMhUrFglJUcKmUsKapOQDF/hCt2UhBJWRXXJUElKnxVClcgwptSgixJluEgg7saluZjSLIlMwFqKqNnhlLkM+5Ofy+cKM2ZIltkKmpOXQPq0TJQT4fbxuWBBKECGRJsHwmOGb/ABnBjCIZgaCL2JJKMXfLJGkMpdtAoGYfdISi0Ec+RiWVNcjhbxf4wbElCxzMQCXB0rzMQAlKwNPrGSlgZkBhlT5ZRuZO4cTVYUPM0EElVYC0zM+sIe0EpMyYhJUymLf1VyI28Whku1hKHOo+Iip3t2gUlRwmUnCkcSzXegGQgPwfig+1j+y3iEMklR0cFwOp+gjhM9QVVKA+pOLxfYxUEX3iqpa1DTCkgH+4gvDiwW9JIwgf3EeZELZZ8aRvtGkzOIlJSkFIKeEYi1N1EwpuC6UqEwKklZSrNboNa91OWuZPhFwTdSZgKp6hhLPLo2pAOxrpWGdnmAJGBKUJAAGKhYctoPUR83VUkJbfZ26ff0hHakYSxqM4svthMHX9AYT3lZCQRkdOrD6wsinG9MAxNXTr8YWXpJcE7jCeX4T4GCZVpALHMfH7+EbtUkFLjX7ptlCl6oDnTsckHUhJ6EPAUhfSuXi31jdhn/winVKiIjTmMvpBGQjvu6krJGR7yVDQ/ekQXNawQUTBxooX9G5GHV5S3SCKEfo8VS/h3ZiCy00caiHWSM/tfYY3ypUwBIfiLBvdejmJrou1MoYU7uonMsPmWpAXZ2xzJn8VdHonxzVFlkSUipGTqyOSaAQGNFdvuIRZi+57r5ZuSYnk2UZsHYgcxq7ZO0SqDGuYAH9yny8I2CMk6nC+wTmfSFKG7DYgrKo/Aoa7PmN4M/dE1DO2aT3knQg7RDZpwcGjksPyjMmDbQoKAUHBFHGY8NRAAJb0swCXdx7qhmk/1Dzio2cYZigc3fyor0i4W+aSTkFEad1Y35FnimT2TOU2ih5KDN4Q8SXJojWr+Irx+D+UN05Pt68QPzhCVvN8vgzw2E2gy5+KQaeUMycH6WXsjNAExGa0qxAHUPhPxENv/wCAqXaJARj9ktSivDkOEqzFQCYptkvFVnmompGIpKnG6cAcHbcHePTLi7RWe1AGQsn8SSCCkkOytH6QjRRz0GewyDZZQXKk5RLLk1idMuDRJzBjZo6NNYknpIFCx8/jCa13nOSWSmXN3TiMtfg7g+LdYJv3DQzKRpSqRUZfbazleBSl2eYCxROThryUHQfOLBZLWSM3B1G0AKjsIIjEpzjPac4wzRBCTyJjaO8d2u2ABycIFSSWHNycqQsnXmlDknKPOe0HaGbeM32Ul0yUFiXbGfxFtBoN6xrFcCw3z2wM9YTKrLDhJyejEl8hyhZaEVTMWlxjClDC7JT7x5Qyuns8JEvGpNAGxTOBI6Ymcksw1LRbrHZ5CghK5aWOpJxBWh2MDZbsorCEdz38kqeUQRRmyfX5eUW2XbJExSVrlJxjJRSHHRWcVbtH2QXJJnyAVNVkh3OhWnJh+JIhLdfbhHtBLnjAoUcVT4nMHlB8JSUORWj1aVZJTBtC4ck1Otc4kEhH2f1iqSLelZdKnTyMTItB3z5wexB8D+QMTFILj7yPygtSxMTz/wA/No1aJNCPvVvlC5UxUtVMn+/hCHT6B3rY3dQzGfP7rANhtz8Cs/v1y84fTpgUlx96fI+cV687MysSaEZ84UtF4yL50oypyx7q+IfP4RHMLffpBF6rxISvUUfq2fpAS5r6mnOCOjJ6+A+Pwiv3TdBnrVMX/LSSw/Ex30DwzLzFmWKANiPXTxhwhASAgBhiw8mTt6wboRpSZyoBIYNwhm5qag3YRGGcp5hPgOJcTJlnvGvverJEcJkEUJqeH/VVZ+UAY0mYaHqvxVRAjQHujkgfFao7xVBOQJV4JACOlY4mOnwSEjXimZ/OMY2VCpHvcCOmpgiXaCajXhQNGFSTuIFtSmS6c+4nLxPrEdmtHEwLAMgHkKqMYBzb1BWoofEHQiKVesz+MrQ4QTs4evjFuvSaAHAYZJH4hqT61iiW20YpqlPoB97xSJz87pG5Ux1k7H5wfIn1Z9vQkP6wqQWD5Z/URLZpvFDUQjIfTjwvnRX/AB/WLh+yKSnDOVV8aQens0t8TFEVPdB/Kr4NF2/ZLPD2lP8AUg/7W+UI/Ct5PUpSIlBEDy5rCNKtEGybjZ1PGsIbysCVF9RkQSCPEZQReN9IQOJQEI518rWWQkt+IuB9TCSZfjgwWfdoWWmHHzUAafGHl0WUS0MAwAoBGrsskxSSaFqEfT9YYTJDJBD18G3gDyeitdoO0gkB2JOiU5mK1J7dEq/iBUo6CYGHLiFIe3pcMyfPKUS1TN2HCHahJoInun9k4WXtEwhA/wC3LU4z95RDAUyDwyjYs5qGyG6kTrclaJYS2EjHXCHBYjc55bRduyvYWRYUJYY5gDFavXCPdrDWx+zSMMlIZhVLYWFAH1YBqQQZjAnP7yH6w8Y0cfJyyn/BDelmRNlLRMSClSSCDtm5Pux5vZyqzqCFTFKkPwLVQA7VOIpbImH3antFhSsBOJgVAe7wvVvfqMyyRo8LpNxItEoLWRMmKHeJPUBJBZIHKEkzo4Y9FbLJYb2UBm45xDed22S08U6Qgr/GAyv9QYxTZF0W2ykiRN9ogGsqdVtWSrMQdI7YgHDaZMyQr8TFcumuNOXiIKZnx5tB8v8AZdYlnEmbPQdkzGb0f1jS/wBnxQWReE4J2LK9TDGw3lJmJCkTpZB1C0/WkSi1oc/xEf60/WCJUk/SQq3++79DAdqk6/en1hjMqPvX/ML7SrPn83+o8oVlIilasBfQ/pAV7zcKkHQloY2tDg7Qivma9nJ/AQfIsfjCbOhEd4pAkKauvlUD0EVm13gUppUlmD76ZQ1FuC5ZDuCPiC5eKrYLR7SYFKySCBXMsIdIWcqotF3S/ZoBNSVJKj1H6wZLmVfI4lfCJ7m7IWm0jGoeylEBsdFFtQMwMos0nsWlPvoLv7rn1MBpm/Uiity1CgpTD4MCqNTxR20/3TIs57HU4lp6gEFm67QLbOzkxNUALY8IGh/EoHM8t4FMK5IvZW2Ds+qUeCRiVTqI0qYGBU1cU0vsmiYJtd0zUYv4cxkggKwkupZGJVB1hfMSVKwAK41hAAFSmWKgDUkmMNZHMm8Ncwkf611ekL5cwJU2jM/IGumppFyk/s/nKRjmTEy1FWLCQVF2YYiKOBpWIrJ+y9WLFPnjCNJYdR/uVlVzkYZIm+SJTu0FtaWpR2OEPRKWauxJakUTGTnHvd6fstsk6WUibNQVMXxJWS2Tpw5dCIqiP2HrSo47TR6YJZJI3OIivR4dYOXkb5Hg81C6c6fSGV29n7RNAIQQnc/TOPVLo/ZVZpHEv2k1W54Q3ROUPUXShNEJIApv6mA38Bhxr1s8lT2UmM3Ec3ow01i2/s8uoyDNUffIGf4dX8Ys1ruczJS5aQUqUlgcm8TzaJLFcKpSEJCQGApiGgrCWzoSghoZnDCy97yKEUck5bQZ+6LZqJGhURrpEKrvVyUNCmvxEYVdU8lQ/wDjs6YPaoVhnEuHqk/0EHSH1zS58xLTrMZKhmcScBG6a4gOoh7Il4OR5t6DWJVzRXRiASz1fupGqqVNdoyNKb0K0XKsl8YQk1dBOItscvjDyVZWbEXbVRq+7fRMQ+1Y5FJOQHFMNA9dPBo7/eCKYgg7IGOb45t5QyRKUpMLKVasE/1cCW/L3lNzIEbVLKvdK6UK+CWNuH9IGCilTkJlk+8o45h8APnTaDEO2Rp780t1ZP8AiGIMyXKPvFwK5YUDoM1bVpyiW0r4SM3GTV6gGgHXxjuZMDPs1T5UGnWBVIYl2O4O26y+WyR4wWBZyILwulJDmrmr1BOw1mK590bQkF2zJRxSlYQGBSolgHyxCpV/SAQIudqAKXBLEBjTEQfdQNAYWKs5JACWUPd91AO+6jCNHXxzxkUWO8XIE1KpS1GgmEOrmDkfSHSbM+mcC22y4VAJlpmLABK1mgf8IALnm1IT2tF4FxLmS5e+FJJ/30H+mB4P74PplxyTUykPzSPi0aTdEn/65f8ApED3ZJtoYzVoUNTgAP8AtIEM/wB3mnIhvywSbdbO0ZeH0hdadY3GQGaHoHN7piq2n+TP/Kv5RkZCbOleMq11/wAvzgbsN/1Mj/zD4iMjIrohL2J9HzNYh2jIyCcqNLz8YXzu8PD5xkZAY0Q+V8hCyd/1cjpM/wCMZGQGOtjG05eIiBWsZGQRYgtxd9fj8YItveMZGRg/kDzdIlTmOh+EZGQBtGWfvmN2H+ZM6RkZDAZD/wB5PT6xl55eHzjIyFYV+4XyMv7YIlZyOioyMgIZhl3/AMyd+X6xz2Z7szqYyMhkTezu7v8AqVdPrB9rzR+f6RkZBEfpPP7w/N/6mALf/JP/AJB/zjIyCxIhM/8AmDoPhCVPcX+Y/ERuMhCsAmwfzz+QfKO7Z3z1HwjIyMPsKHyEF2fWMjIcgz//2Q=="/>
          <p:cNvSpPr>
            <a:spLocks noChangeAspect="1" noChangeArrowheads="1"/>
          </p:cNvSpPr>
          <p:nvPr/>
        </p:nvSpPr>
        <p:spPr bwMode="auto">
          <a:xfrm>
            <a:off x="155575" y="-808038"/>
            <a:ext cx="2714625" cy="16859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1074" name="AutoShape 2" descr="data:image/jpeg;base64,/9j/4AAQSkZJRgABAQAAAQABAAD/2wCEAAkGBhMSERUUExMWFRUVGBcYFxgXGR0ZGhwaFxcYGRcXGBgaHCYfGBojHBgYHy8gIycpLC0sHB4xNTAqNSYrLCkBCQoKDgwOFw8PGCwcHyQqLCwpKSkpKSkpKSwpKSwpKSksKSkpKSkpLCksKSksLCksLCwsLCkpKSkpKSwpLCwsLP/AABEIALEBHQMBIgACEQEDEQH/xAAcAAACAgMBAQAAAAAAAAAAAAAEBQMGAAECBwj/xABCEAABAgMGAwUGAwcDBAMBAAABAhEAAyEEBRIxQVEiYXEGMoGRoRNCscHR8FJy4QcUIzNigvGSorI0Q3PCFlPSFf/EABkBAAMBAQEAAAAAAAAAAAAAAAECAwAEBf/EACURAAICAgMAAQMFAAAAAAAAAAABAhEhQQMSMVEEIkITMmGBkf/aAAwDAQACEQMRAD8A9geNgxqNgRM6DsKjbxzG4IrNvCa8baHd3AoPzQwty1BCsPeanU0iqXsBKlALUFEABiQASncvlCyZfhjbsHtt6UdLkmr/AP5GvWI5F80dSqjcuPHnFft15qUpsJUWdu6CDsM2gCfaSGEzcBKBuWo3pEj0OqLNM7R4piQ9S7NQU0J35/WI7VemMsDUlnLgOd9jT4wFbrtSQhScUtZLlCmB04egGnN4FvFQTMxB0EpJfZVThVsaEO1KGMClo4mqmS5oUHAJpUgNuNMtecWm47QplKngezDhIUrMsU900yeo+cIrtvlK5WFSu7QEJBKXFKuzHKuHaHt1SzMKVe1lTUKd0hgoAvUcT0IALc2eChZPGR37RMwMkgMGSEmgrrrCdFgQZ2BRzyUC9CaEn8WIA8t41MurAoqAUUpyCTiyyoairsXau8Ry7YUrQpQViySlgP8Aa9WasaxUsYYwVY0l0KmLcAAFbJdOqVKyWavViCQxELLXda7M/wDCXOQSK4jR2GScyGd3GjvnEN/pXNmBUpK0qUUIxMQdeInartsDrA3ZbtWqcn2U1ZTMSe8D0qD1zGo2MH0C7JDm4rQCySopcOGJFMSk8QZnxJJhhajMl+9jTUvpTN60yhde9mmJSCkmcpQOEUxO/edtA/UjYvAN23njBQtWB6F/qRUiMGryjdiv9avaoKgsBXCciKEtu2beIiA3mAv2WJQUqrg0IfItUaV/SB7wkplKxyly1uKh2GEVokd411IEcyGVMxmpIBq+tW5frClFFDIWHJVC2uvjuIjVJw93TStIKs0+CWcQDW0V62yVsQ3xHpAKLEp6inPn0rFuVZR+kRm70jKmv0ghsr8m0KkuJSSCQasK7OW6UjizXxMlBIPFizSqozKgWNMQozcqiHy7GPSB1XQk1Ic+Xi/NtIxrQPKsklSkqUCjLCkLYcm2BzyfPPOHlnu1bpLpwHUE10YD3QBRuu8JLTYCww8OY5OeYD+cd3VOmS0FIUSrG+Ek5YWLfi6ZtGEadYZe7VYnk4EsSKgEkAkZB84UWC2MpUsrTiT56O42/SJ7rnz0o4uMbnPxYRxaZyJilJVL9nNzB91W3E1RXrFDmimrTyMErmAkpqktTUbltRB0qduSPSK1c17lSsCgUqSWIINPHXrDybaCACR1FT8IZMnOLWBilUdYoGTOyoS/3WJwYY52qNkxjxkY0YBFGRjRtoUdmwI0Y2IwwQAdvtBSMvp4xWZoUo4gCTVqBstYst4SnFchWkVG8Zy0k1CUjJzR+umUTkdnBlA1skBIxKUHY0ACaZlztzhN2f8AYz5y5iuIoHAnCWcEM34jlDWfYkkErOPGHqfROQHzhXdVqCJwwlxkz4eGmJgAxNMmhDr0QXxfIwqCkqop0khuTZkpOZchqViqzbyW+pTkQaKAqxG4rFo7WWBCiwdKjxYssQqVOKYV8QLNVi1aFPet3rs8x5JJQAFc2HfYci+VWMFIS2FXcJAAUcRUeKhyclnBzc5gc3cQ2l30ySwmpZykMyS+bYU6xUJd5TVLDgH8JPnV8o7M4KCVIITMQap6eQJFcncEbQeoeyLZIviao4UrVzxEP/akYVAnRjWDJa5iShSVJGLCCGxkknJyWcjqfjFUubtQs4kezxAg4kqTwsQQ7juZt45w1st9SeIlCsQZwkjEqrB1VoWU+rQKNaZbFWiYE8U0AKGaQzgBnxAOxNAxGcUu3y5cmcj2VKgqwkmodziOhf4QUvtGZzkpYAAJQkcIDg/3MRllvA0oYlKJYauo1JBBqSwDbJDCvKMFRotN0dqy6UkDCoEuzlPeOWdQX8DBM6XYyKywRlilkkg7kDIxRVTQVEoUzlgQ4KQGIJ5FyeVY3KvtRXkQv2hYbg0FRkTuKGMDqrGF5XdLAXhUZiQ7McCkjmnurB5NlA93WqoZ6AZkbARKi8ZS8gAaknunqAxr/mEki0pROIKqE0fbcNnl6xqHui7WVcNJKoS2BTgZcocShCmkGCMMRoETIgkmceyjpMr71iVI9IlSIahWwOZZ+UKbbKU7JAIergEBusWOYmkIbStis6gfEl+tIDHgxl2ftJUksciTmdc+YroYNnWpeJKkpTNQpIJBAcFxxJ1ZnLVYwh7NWlKFhJPfq3mRpsYs13S6sO4Uhj0JoerwyI8ipt0Dy5ktfel4Fah6imSqO3ifCGUlWKhGw36EPp1gIXQuWp0rKknQ8ShyBV95wbJlsQdnFKMPOv6wyIyprDC5JpWJ0wJKzLjoeWxgpAhkQkdtG4wRkEQijIyMgBNtGNGRkEwLeS2lqOZAii3iSFFyeKo+LGPQLRKCklJyMUe+QA4AxNucw75tT4RKZ2/TP0rUy0mXMUg1IIwkBLigDcW3KuUB3ukFCikpMxP8wI6hlFBHDWjjVolvUJW4DBRZSVM4KksCCdHABhZ+9ELxTEcQBTiT3VJIZiNPV9oVHUdS74Va0+yX/OTSWoO6kjNJcviG+sCWq9yZaSlwpACFgt3wjArqFgJO78xAK5IC8ctQfPiFH5pNH2ahbSGEy3C3BjJSZ44VFAwlTDQgsSdAd4Ynb8AU+zLrQW4CrAaMosARsOJ6U4fCB1KxkkpZYq4OfhE8uUlZSiuJIUkg0JGgI3B0hGCQxS6Xy/zDCSfUPnW1RACiopGgYeZ67xibQtaVKSGCQXSg1A/Ep8w1H0q7QMq0FWeerj1g6zylJaYlSh+FQDFJc7HIjTWsYF2cS5n9RGTPTR6Ea+MWSxSZi0EJxF9SAsEV1BJcl6FmgVVgTNZSSELauEcBLVUBmly4iW7rkWXC7RIQjQ4xizJDDDUht6eJEK8llg4tFmmGWU5GhJLUphGIigV3ywNAQIXXbbgiYyhQkJLUSUq11qDUFswKxYjYE4g6/aUJxYsT4QSwAyz+3hZ2jlJSJS0seIoIAoQECvNyFGAaS2QJmgKUA7tR8iRpvlXqICQQVDEwrU0ppuzZRPOlgKcEYTVwdXf5AeEBy0OVOQSdTUMa789YIrbLTcV7AL9mVpUcwXBO7Rc7PNcDWPJrHYv4svCAFBQNORBJ6R6ld8s4XPWsK8DptrIzT8PnEyEwkm3uApga5ZU6QRIvRf8A9ZI3GsAFMcJDRKlUAIt+6FAdKQXKnpIdJeGsRpnS10iq3vfCJa8K2wqBSX02flFinTavFL7ZhAQVkB8vT9YDHgqIlzeJBGgzSqhYmtM9MmiwWPtPNRXhU1S6WcbvTn8Y8zshxoKgGYVqGcAd19Ytt2zFS5SgolTpGde8QCQK7t1MbwbElk9Quq/UTUAg6FwcwQWPNn1g+YkFiKh/KKtd9mShSQEZswz3bPYt6bRaZWVfHrrFE7ODkiovBuWyhlWJ0piOWiJRDI55G4yMjIICEmNiNwLapKhxS+8NND+sDwZBRMZAthtyZqXHiOYziYKYsfCMmZpp0dTRwnoY85vNf8XAlqGoxV5ECvSsejk0jzztHc7klKSVpJBbMh3T5hq8oSZ1/TPLFhsZSs4gCDRaWryWhxmCx11hFfszCdAmpFMtHiw2maShLk4myqSw3YmsIrZKEwYCMWIskue84ZstwKUrCI7BFIt/uzAcKnZSWLH8vvA0py3EObx9kpImyQgYUhKsIGJ6YkkZ7kHPTaALRchBCKnEhwC3eFSH0qD6QBb5QkhLKfEhJUGw8Wfhl5iG9J216TTbeFTAvKYku6dcNSFbhgavCy2yA5INCXB65j4xsT8QdhiSMx7yTueVR48oDM0u2hy+WXQwxOTv04mTADkGdw3zMM7BaCkYSCpK6As5HP4Ok0IY0IeFK1g0NDrUwTItzJYjEkMcJ2+VKaRhYvI7ElRHCjGB+CpA3UkspJB0ZucdoZSaoT1Ua7VD0EKpM4JNAQBkrES4qaDME6+O0SzpxmSxMmVKmwg6JBIzeoU2f9POFLKWBvd1VniC1MkcNQlPIQV2os6fZJZVEqOHKpoH6AAgdecBypipaAlLBSg6iWBA0AbJ/NusavC1kSwGClqIqqu1BpSBsfWQNE8pptQuKUZ/Qg+HKOJqUkBUuhNCnKj1I3zryY0jHxTJgPE/PVIGzVfWORaAKBPvB3z12zrTekMTHvZmwuoKNf0+zF4m0SB99YR9mJDJc615Q3tc8B30zibLUAXlY/aIZvqNlJOheF9kt9ok8Kk+2AyKaKYfiSdelIf2aaFVDER2bCk5gRkZ1sHsHaBaywkLAGpUkZjQOYcyrU+jdYGlWMJFPSJlrCQ8YRpMy0zmqTFA7X272hwJqBU+jwf2q7UiUktr5npyihC/lueEKJfXyHlDJXkWUksMfXJYUFYFGlkqL5Fi9fFQHpD+7lJlSwjFjJIIzDuXRU9RUQo7NWcqlTWqS4bUhBClgcyFGCrPOKko2IGh97LPbVozHij0y5j7QS5lCAlvGic8tz5Q+0aKv2UnBCjLejBShoMTMRo+IesWpUqrg1h4+HDy4lk7lBmiYGOJaGjsQ6OZm4wCMjGjCkcZESLQCY7UpoFj0JL4s65Kvbyg4/7iRt+IDcQfZLamcgEHMODBgUDFPtqVWGfSkiaXH9KtR0hfMl4/eur9LTNn4Ul9IBKUqSmYc1JI5HNniT24nIIBZTeFcoCROw2RRUCPZ43ADnhJJpmaRmGKr/Ss37YFIliaitWUNGeitwwofAwoVLBXhll1EY8JbC70fV6P5RdbsVizS6FpBD5KCh9N4qXaa6TZJwnS3MsJ4Rm5JTjSTmTgyzy5ROjsjP8AEQ9q7SUTfaIyBcDIpA0I1D0cdIqt62srShRDFTk1HFhJYZlsySOkXa+U+0lgoBWCHckBnzyDjJjFNt10KUACXwu3J8w7PDRF5E9AH7+cISZYIA1Knrmweng0YUjC4NCHY0qR1z6RF+7qBZ321LtRo3xJ0fd9eW8MQt7I1pFXryiSSl6bNno+Z6ZRyJFCQ7DMZM+QPKOMHpm1flBNYws6ggcQDOcwC58dCCzwXKnYpicWFR1wgNwjLkAGAgWTKTgplU0o29PpHdgWEKJJoEqrzUGHjU06QpVYwNb1tRSzDFU0OigwrvUM42O0BypyiHJdaqPsKuWy1PlEVrvEM5ZzVzXmWrVy8dWJZwlR7xBDMMi7htCUumm52jUHtbwDWBKkrJFXOEa95Jz83ia6k4gC2JSVYVA5mrhugAz5xMAUAKLu5LP8PMwJJKpU72iDhJchTOGOhGUb03lF1u/tCmWMOApIzCvg8Ezr3x0KkB9qn1MV+R2h4U+0loPFiUpCmc+TiucLLwvoLYJSE1US1c3YORoGhaK90lZbrLeglnN9/vKH1mvlCg6SGp18RHlNispUoBCHUWYq+I5RZUXAQAFzgg5t+pZ4FUBS7aLpMv6UnNQhXe3aVIQS4ZvHwit2u4mBULUCdgAfCiukKp92igmlRILtVg7CoYtnzg0Z40J71tq58wliQHYct+pgaxSCVJHOr8iIt9iuhDfw3U+ufkRQwJb+zSwrEmhVXkeuxNIa0RfE/S3WS6yEj2a2IdaTqXZvQQVZpHt5YXhGKWalLh3OF9nBpXSFV13sUYULHElQFKMEqyIzG1douF0ISlMw0/iYS3g6i3UCJl26Vh9w2PAConWumej/AHpFlkKcbkZdIT2ABSCXcOz9BVoa2RYIDZbxSJw8zu2FJiURwI2DFDlZ1GxGhGwYwBPeKSkYgaa/X7brHdjvAEMo+On6R3KtAUMJ2rFbvyWqzKS1Uq7p2bMHc5eEI8HZCPb7X6PbeDLGMLATqDl9YFNplWtCpS0nKhyL6KSNIDu22C0S1SVKckOkncMRnCeyzzLWCCQUmvga/CF7FFx62jqwXiZExUhZOOWeGjONDs0OLvvMTJi5SvfSSPCh9CIB7Y2dM+XLWkhMwVQvmM0HcRWrpvoulbcclTLTq1QoeIgeFevZXsstwWzDJTKV35JMo/2ZeaWMMLVJROQULDg+h0I9YqXbG2mzTUWpDmVNZM1tCKy5n/qYbXPeompC0kEGC2LV5QotNg9mkyrRKUakomIBUk9KFjyO8Ib7uxcjjU6pbYXCS7nLEGoeerR6jNms3P4QB+8pchQzGWYI+94FjqbaPK5NqJ9mtMsjUMKIdyCS3ePPSEt8SsKmz+GZ4a1fKnOPXb3ugLWJkpaZawGY91QbKmXkQ3KKbf3Yq0rCpmGUCB3ZaiX51Ttp5QUxZZRQv3ihSAKnV89MjpHDEtxDoH+EET7GtBZiSNgSfGlPKBFKP4Xbl8YdEHgISgg/hfJ6P15dYIWcKCVEElylsho4G7hoCTZ3NdM/DntEqQVEPkKACp6BI6k+MAybOpacRc1qKmvhzhtYBVRVmadTo584jkXYSwUMLhwlw9dVHSHCbvEuXil1VkS9QaabQLLwhRFfctKsBQXYYVa5aRxLkBq7QNjSEniwqKm4shq/R46mWxUsATUEPkoVSfEQB7Rk+Qnb0z+kQWayhUxWIcEsYlNrqB6ROhPtah2cjZzy3bWGKbKyFtmopHlp8IFg63ky4JalzsbVUlxSgfLoAPukOzYEJGJRJz/uNM+VRSJbOEykrJHdIQkbho6kkKnpSqgGE7u5cjzHrCvJRKjufY6nCAGpn6q58o5u7sstagFFABFMLlRevEDTV6nrtDmbYnUWDl9cg7uevSGFjSZYIJKyxDgMA+mZ0gglICsHZ9aPagJyCVytHw1KabZQdauz2McSGBIY6iubjwg+zzl40kBkpBBJYUyJ9B6Q3KBNlkKyPLxgpHPLllEpt4di/arUQrDNl5KbMFNHyfaFl3m0SVJTODkEh2oAG1HI8h1j02TKoHqQGJ1Lbwsv3s6m0YSCQtORGxzEM4ix+ozUju67CEyQnqWPpEllUUnCQc35F/pk0CSbd7JKQvICpOYYa/e0N7POStIIyOXxgojO03ZuXPGUTCBFyCFOGYs++fwglA84Yk0tHYjoRyI3BEZXVz2Gba7UGvlygKbeSJoMqdkrI6pOiusQ2y0VbQ59BkPGF14yCoYkd4ZddvGIWemoIFBXZp/s1GoqlQyINQQ8G37VaZoFJgLjZYYKHwPiYDt0z95somJ/mSeIZPhB/iSvDPwgm7ZgtFnKNSPaIb8SQHA6h4A97f8AZkpZmSVy/eDrl/mSKjxqIp14TyFCejMBpg3FWVlmIe2W0kEEUOf6+uUVy+J/s5ymolTqHjGWR6osd02mXbLMqzTC4Ulgf6dC+6TFU7IXsbFal2ScWZTAnJx8lBj1gOyXn+6TkrT/ACif9L5gtodIP/aPYBNlyrbLzJwqIO3dPhD1ojL5R6b+8hQ3+6REpLhiHEeYdm+26gEomHkFHwYK26xekX6huI4Tz+rQtUPGmsAd6Sp0tzJrXI6fWBrP2gtaaKlIUHNXKTn4wdab6Q1FA9C/lCa120qyy+8oBSrHEq9Jy3PsQ35w56MnKI7dcUuaMSpYBOoLHxIZ4NuyUcKQzOAWb6xLei8KKBowH8FMnSJMhWFEpJLVKuL4xEucW4leA4U8nAAyELu0i1KKyksRkKjrAV1TiSxJL1S+47yG3aoh0hXJJ0attveYAn3XfnoY1KvOZL7qqDhb1S9a7QHPqrf5+fKMWlxzZvEVEGiHZ3YRMvhE0cctlbpPoQaRxYreTwA4kmjEtQVLgvkHrCyV39GNfMQVcrInYjkEv4mgrBqhVNtot9msYSkABgz/AH4edIYyRwO1QaPmSTTq30iOySCtKSzlVQNK6kbUhoi7QkejtQAipPjXziTO1eEQl4kpzLn/AI5k0rr5wws134pmNnZ250AfpBdmu/FgRoEhzTJ6+cOJVlOZICQKN955RkK5JGWJAaor1p+hgkWlIo3r9YgQgGhflSkS+yA1HUp/SGogydacQoB0zckEgbDLaHcpHCxo4D9eUV6RML0ydyo5OKN8YdoVjQ6Sx0flyhkQ5UT2ZVK0OsTJELRaSDh109YNlzoeyEogN6WRwSAOdHoaGObKvBgSkcJBozNh05QyWAQxhP8AvaZc7Ao97LYUzhfCkG5RoaBT1jiesgOXAcNhrq1Y4nS1M6Q5pq1OUaxiWjCohJOWIuaHOmcMJS0SSprZ05CviaekTCa4cMobwgvu9lSZExaJrrwkoTgJBLbJED3D20lzJQOJPPRjqG0rA7DfpNq0K56mrqWf6R2FU+/v78YItcrT7zhcFMfrWIs9FO0CoPsJxUGwzC52C2z6KCfPrEF2TDJnrQksEqxo/KokgNyqPCGVolYhXX78/vaEs+YykKPeQcCtOFQb4h41hpMnvdHs5ysPdVxp6Kct5uITXtdZtC5aEkAqLOaABnL+Rh7fSXQg6pKhnoS4+cJLwlFcs4CUqTUMWfOhIOrxg+xJv/i1jRLMuYZs0kVUDhA6CvrAF9plpsqbNJChLQcTqOJRUdSdMtIGsvaMKOBTomZFJ16HURudMfP7/WDkVKL8KXPlYOIZajY6wxsV54mSVONP1ia32RgTVi33/mK9YbAqatk6ZnYPFDlzCWC2qWaUY8swYa2S+BQTQx/Ecj1bKEybFNQzYSAPed/PeJEy5yhkgDJnc/AQtHQm0elXZeCJxdKgQAHAOX3vA991TzIpHntklTpU0LSvCsZBsIUOozBbJUW2XfSVoZUspmNlmDTMHXpCsaNtlWveVozvQjk9esAWeQ5LGuYP9Sahm3DCHF4WUsSzkVI94HQgwqsaqkZvUdUnIeENEWSyBTQDMJGtR5YvmR4CJJsnhfZj5U+DRu0n+ISMqK8Hf5mDpMhxyZutCPkILJpWxTYLnVOtCZaaVU6tkpqSfA+sXi77isykmWiUDstQClEjIl8ughd2bsRONQzmCXLfYZqPoIsMhUrFglJUcKmUsKapOQDF/hCt2UhBJWRXXJUElKnxVClcgwptSgixJluEgg7saluZjSLIlMwFqKqNnhlLkM+5Ofy+cKM2ZIltkKmpOXQPq0TJQT4fbxuWBBKECGRJsHwmOGb/ABnBjCIZgaCL2JJKMXfLJGkMpdtAoGYfdISi0Ec+RiWVNcjhbxf4wbElCxzMQCXB0rzMQAlKwNPrGSlgZkBhlT5ZRuZO4cTVYUPM0EElVYC0zM+sIe0EpMyYhJUymLf1VyI28Whku1hKHOo+Iip3t2gUlRwmUnCkcSzXegGQgPwfig+1j+y3iEMklR0cFwOp+gjhM9QVVKA+pOLxfYxUEX3iqpa1DTCkgH+4gvDiwW9JIwgf3EeZELZZ8aRvtGkzOIlJSkFIKeEYi1N1EwpuC6UqEwKklZSrNboNa91OWuZPhFwTdSZgKp6hhLPLo2pAOxrpWGdnmAJGBKUJAAGKhYctoPUR83VUkJbfZ26ff0hHakYSxqM4svthMHX9AYT3lZCQRkdOrD6wsinG9MAxNXTr8YWXpJcE7jCeX4T4GCZVpALHMfH7+EbtUkFLjX7ptlCl6oDnTsckHUhJ6EPAUhfSuXi31jdhn/winVKiIjTmMvpBGQjvu6krJGR7yVDQ/ekQXNawQUTBxooX9G5GHV5S3SCKEfo8VS/h3ZiCy00caiHWSM/tfYY3ypUwBIfiLBvdejmJrou1MoYU7uonMsPmWpAXZ2xzJn8VdHonxzVFlkSUipGTqyOSaAQGNFdvuIRZi+57r5ZuSYnk2UZsHYgcxq7ZO0SqDGuYAH9yny8I2CMk6nC+wTmfSFKG7DYgrKo/Aoa7PmN4M/dE1DO2aT3knQg7RDZpwcGjksPyjMmDbQoKAUHBFHGY8NRAAJb0swCXdx7qhmk/1Dzio2cYZigc3fyor0i4W+aSTkFEad1Y35FnimT2TOU2ih5KDN4Q8SXJojWr+Irx+D+UN05Pt68QPzhCVvN8vgzw2E2gy5+KQaeUMycH6WXsjNAExGa0qxAHUPhPxENv/wCAqXaJARj9ktSivDkOEqzFQCYptkvFVnmompGIpKnG6cAcHbcHePTLi7RWe1AGQsn8SSCCkkOytH6QjRRz0GewyDZZQXKk5RLLk1idMuDRJzBjZo6NNYknpIFCx8/jCa13nOSWSmXN3TiMtfg7g+LdYJv3DQzKRpSqRUZfbazleBSl2eYCxROThryUHQfOLBZLWSM3B1G0AKjsIIjEpzjPac4wzRBCTyJjaO8d2u2ABycIFSSWHNycqQsnXmlDknKPOe0HaGbeM32Ul0yUFiXbGfxFtBoN6xrFcCw3z2wM9YTKrLDhJyejEl8hyhZaEVTMWlxjClDC7JT7x5Qyuns8JEvGpNAGxTOBI6Ymcksw1LRbrHZ5CghK5aWOpJxBWh2MDZbsorCEdz38kqeUQRRmyfX5eUW2XbJExSVrlJxjJRSHHRWcVbtH2QXJJnyAVNVkh3OhWnJh+JIhLdfbhHtBLnjAoUcVT4nMHlB8JSUORWj1aVZJTBtC4ck1Otc4kEhH2f1iqSLelZdKnTyMTItB3z5wexB8D+QMTFILj7yPygtSxMTz/wA/No1aJNCPvVvlC5UxUtVMn+/hCHT6B3rY3dQzGfP7rANhtz8Cs/v1y84fTpgUlx96fI+cV687MysSaEZ84UtF4yL50oypyx7q+IfP4RHMLffpBF6rxISvUUfq2fpAS5r6mnOCOjJ6+A+Pwiv3TdBnrVMX/LSSw/Ex30DwzLzFmWKANiPXTxhwhASAgBhiw8mTt6wboRpSZyoBIYNwhm5qag3YRGGcp5hPgOJcTJlnvGvverJEcJkEUJqeH/VVZ+UAY0mYaHqvxVRAjQHujkgfFao7xVBOQJV4JACOlY4mOnwSEjXimZ/OMY2VCpHvcCOmpgiXaCajXhQNGFSTuIFtSmS6c+4nLxPrEdmtHEwLAMgHkKqMYBzb1BWoofEHQiKVesz+MrQ4QTs4evjFuvSaAHAYZJH4hqT61iiW20YpqlPoB97xSJz87pG5Ux1k7H5wfIn1Z9vQkP6wqQWD5Z/URLZpvFDUQjIfTjwvnRX/AB/WLh+yKSnDOVV8aQens0t8TFEVPdB/Kr4NF2/ZLPD2lP8AUg/7W+UI/Ct5PUpSIlBEDy5rCNKtEGybjZ1PGsIbysCVF9RkQSCPEZQReN9IQOJQEI518rWWQkt+IuB9TCSZfjgwWfdoWWmHHzUAafGHl0WUS0MAwAoBGrsskxSSaFqEfT9YYTJDJBD18G3gDyeitdoO0gkB2JOiU5mK1J7dEq/iBUo6CYGHLiFIe3pcMyfPKUS1TN2HCHahJoInun9k4WXtEwhA/wC3LU4z95RDAUyDwyjYs5qGyG6kTrclaJYS2EjHXCHBYjc55bRduyvYWRYUJYY5gDFavXCPdrDWx+zSMMlIZhVLYWFAH1YBqQQZjAnP7yH6w8Y0cfJyyn/BDelmRNlLRMSClSSCDtm5Pux5vZyqzqCFTFKkPwLVQA7VOIpbImH3antFhSsBOJgVAe7wvVvfqMyyRo8LpNxItEoLWRMmKHeJPUBJBZIHKEkzo4Y9FbLJYb2UBm45xDed22S08U6Qgr/GAyv9QYxTZF0W2ykiRN9ogGsqdVtWSrMQdI7YgHDaZMyQr8TFcumuNOXiIKZnx5tB8v8AZdYlnEmbPQdkzGb0f1jS/wBnxQWReE4J2LK9TDGw3lJmJCkTpZB1C0/WkSi1oc/xEf60/WCJUk/SQq3++79DAdqk6/en1hjMqPvX/ML7SrPn83+o8oVlIilasBfQ/pAV7zcKkHQloY2tDg7Qivma9nJ/AQfIsfjCbOhEd4pAkKauvlUD0EVm13gUppUlmD76ZQ1FuC5ZDuCPiC5eKrYLR7SYFKySCBXMsIdIWcqotF3S/ZoBNSVJKj1H6wZLmVfI4lfCJ7m7IWm0jGoeylEBsdFFtQMwMos0nsWlPvoLv7rn1MBpm/Uiity1CgpTD4MCqNTxR20/3TIs57HU4lp6gEFm67QLbOzkxNUALY8IGh/EoHM8t4FMK5IvZW2Ds+qUeCRiVTqI0qYGBU1cU0vsmiYJtd0zUYv4cxkggKwkupZGJVB1hfMSVKwAK41hAAFSmWKgDUkmMNZHMm8Ncwkf611ekL5cwJU2jM/IGumppFyk/s/nKRjmTEy1FWLCQVF2YYiKOBpWIrJ+y9WLFPnjCNJYdR/uVlVzkYZIm+SJTu0FtaWpR2OEPRKWauxJakUTGTnHvd6fstsk6WUibNQVMXxJWS2Tpw5dCIqiP2HrSo47TR6YJZJI3OIivR4dYOXkb5Hg81C6c6fSGV29n7RNAIQQnc/TOPVLo/ZVZpHEv2k1W54Q3ROUPUXShNEJIApv6mA38Bhxr1s8lT2UmM3Ec3ow01i2/s8uoyDNUffIGf4dX8Ys1ruczJS5aQUqUlgcm8TzaJLFcKpSEJCQGApiGgrCWzoSghoZnDCy97yKEUck5bQZ+6LZqJGhURrpEKrvVyUNCmvxEYVdU8lQ/wDjs6YPaoVhnEuHqk/0EHSH1zS58xLTrMZKhmcScBG6a4gOoh7Il4OR5t6DWJVzRXRiASz1fupGqqVNdoyNKb0K0XKsl8YQk1dBOItscvjDyVZWbEXbVRq+7fRMQ+1Y5FJOQHFMNA9dPBo7/eCKYgg7IGOb45t5QyRKUpMLKVasE/1cCW/L3lNzIEbVLKvdK6UK+CWNuH9IGCilTkJlk+8o45h8APnTaDEO2Rp780t1ZP8AiGIMyXKPvFwK5YUDoM1bVpyiW0r4SM3GTV6gGgHXxjuZMDPs1T5UGnWBVIYl2O4O26y+WyR4wWBZyILwulJDmrmr1BOw1mK590bQkF2zJRxSlYQGBSolgHyxCpV/SAQIudqAKXBLEBjTEQfdQNAYWKs5JACWUPd91AO+6jCNHXxzxkUWO8XIE1KpS1GgmEOrmDkfSHSbM+mcC22y4VAJlpmLABK1mgf8IALnm1IT2tF4FxLmS5e+FJJ/30H+mB4P74PplxyTUykPzSPi0aTdEn/65f8ApED3ZJtoYzVoUNTgAP8AtIEM/wB3mnIhvywSbdbO0ZeH0hdadY3GQGaHoHN7piq2n+TP/Kv5RkZCbOleMq11/wAvzgbsN/1Mj/zD4iMjIrohL2J9HzNYh2jIyCcqNLz8YXzu8PD5xkZAY0Q+V8hCyd/1cjpM/wCMZGQGOtjG05eIiBWsZGQRYgtxd9fj8YItveMZGRg/kDzdIlTmOh+EZGQBtGWfvmN2H+ZM6RkZDAZD/wB5PT6xl55eHzjIyFYV+4XyMv7YIlZyOioyMgIZhl3/AMyd+X6xz2Z7szqYyMhkTezu7v8AqVdPrB9rzR+f6RkZBEfpPP7w/N/6mALf/JP/AJB/zjIyCxIhM/8AmDoPhCVPcX+Y/ERuMhCsAmwfzz+QfKO7Z3z1HwjIyMPsKHyEF2fWMjIcgz//2Q=="/>
          <p:cNvSpPr>
            <a:spLocks noChangeAspect="1" noChangeArrowheads="1"/>
          </p:cNvSpPr>
          <p:nvPr/>
        </p:nvSpPr>
        <p:spPr bwMode="auto">
          <a:xfrm>
            <a:off x="155575" y="-808038"/>
            <a:ext cx="2714625" cy="16859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4" name="Text Box 9"/>
          <p:cNvSpPr txBox="1">
            <a:spLocks noChangeArrowheads="1"/>
          </p:cNvSpPr>
          <p:nvPr/>
        </p:nvSpPr>
        <p:spPr bwMode="auto">
          <a:xfrm rot="16200000">
            <a:off x="-366064" y="2256837"/>
            <a:ext cx="1573724" cy="338554"/>
          </a:xfrm>
          <a:prstGeom prst="rect">
            <a:avLst/>
          </a:prstGeom>
          <a:noFill/>
          <a:ln w="9525" algn="ctr">
            <a:noFill/>
            <a:miter lim="800000"/>
            <a:headEnd/>
            <a:tailEnd/>
          </a:ln>
        </p:spPr>
        <p:txBody>
          <a:bodyPr wrap="square">
            <a:spAutoFit/>
          </a:bodyPr>
          <a:lstStyle/>
          <a:p>
            <a:pPr algn="ctr" eaLnBrk="0" hangingPunct="0">
              <a:spcBef>
                <a:spcPct val="50000"/>
              </a:spcBef>
            </a:pPr>
            <a:r>
              <a:rPr lang="it-IT" sz="1600" dirty="0" smtClean="0">
                <a:solidFill>
                  <a:srgbClr val="FF6600"/>
                </a:solidFill>
                <a:latin typeface="Tahoma" pitchFamily="34" charset="0"/>
                <a:ea typeface="Tahoma" pitchFamily="34" charset="0"/>
                <a:cs typeface="Tahoma" pitchFamily="34" charset="0"/>
              </a:rPr>
              <a:t>- </a:t>
            </a:r>
            <a:r>
              <a:rPr lang="it-IT" sz="1600" dirty="0" err="1" smtClean="0">
                <a:solidFill>
                  <a:srgbClr val="FF6600"/>
                </a:solidFill>
                <a:latin typeface="Tahoma" pitchFamily="34" charset="0"/>
                <a:ea typeface="Tahoma" pitchFamily="34" charset="0"/>
                <a:cs typeface="Tahoma" pitchFamily="34" charset="0"/>
              </a:rPr>
              <a:t>Efficacia</a:t>
            </a:r>
            <a:r>
              <a:rPr lang="it-IT" sz="1600" dirty="0" smtClean="0">
                <a:solidFill>
                  <a:srgbClr val="FF6600"/>
                </a:solidFill>
                <a:latin typeface="Tahoma" pitchFamily="34" charset="0"/>
                <a:ea typeface="Tahoma" pitchFamily="34" charset="0"/>
                <a:cs typeface="Tahoma" pitchFamily="34" charset="0"/>
              </a:rPr>
              <a:t> +</a:t>
            </a:r>
            <a:endParaRPr lang="it-IT" sz="1600" dirty="0">
              <a:solidFill>
                <a:srgbClr val="002060"/>
              </a:solidFill>
              <a:latin typeface="Tahoma" pitchFamily="34" charset="0"/>
              <a:ea typeface="Tahoma" pitchFamily="34" charset="0"/>
              <a:cs typeface="Tahoma" pitchFamily="34" charset="0"/>
            </a:endParaRPr>
          </a:p>
        </p:txBody>
      </p:sp>
      <p:sp>
        <p:nvSpPr>
          <p:cNvPr id="27" name="Text Box 9"/>
          <p:cNvSpPr txBox="1">
            <a:spLocks noChangeArrowheads="1"/>
          </p:cNvSpPr>
          <p:nvPr/>
        </p:nvSpPr>
        <p:spPr bwMode="auto">
          <a:xfrm>
            <a:off x="806099" y="3378478"/>
            <a:ext cx="1641112" cy="338554"/>
          </a:xfrm>
          <a:prstGeom prst="rect">
            <a:avLst/>
          </a:prstGeom>
          <a:noFill/>
          <a:ln w="9525" algn="ctr">
            <a:noFill/>
            <a:miter lim="800000"/>
            <a:headEnd/>
            <a:tailEnd/>
          </a:ln>
        </p:spPr>
        <p:txBody>
          <a:bodyPr wrap="square">
            <a:spAutoFit/>
          </a:bodyPr>
          <a:lstStyle/>
          <a:p>
            <a:pPr algn="ctr" eaLnBrk="0" hangingPunct="0">
              <a:spcBef>
                <a:spcPct val="50000"/>
              </a:spcBef>
            </a:pPr>
            <a:r>
              <a:rPr lang="it-IT" sz="1600" dirty="0" smtClean="0">
                <a:solidFill>
                  <a:srgbClr val="FF6600"/>
                </a:solidFill>
                <a:latin typeface="Tahoma" pitchFamily="34" charset="0"/>
                <a:ea typeface="Tahoma" pitchFamily="34" charset="0"/>
                <a:cs typeface="Tahoma" pitchFamily="34" charset="0"/>
              </a:rPr>
              <a:t>- Tempo + </a:t>
            </a:r>
            <a:endParaRPr lang="it-IT" sz="1600" dirty="0">
              <a:solidFill>
                <a:srgbClr val="FF6600"/>
              </a:solidFill>
              <a:latin typeface="Tahoma" pitchFamily="34" charset="0"/>
              <a:ea typeface="Tahoma" pitchFamily="34" charset="0"/>
              <a:cs typeface="Tahoma" pitchFamily="34" charset="0"/>
            </a:endParaRPr>
          </a:p>
        </p:txBody>
      </p:sp>
      <p:sp>
        <p:nvSpPr>
          <p:cNvPr id="28" name="Text Box 9"/>
          <p:cNvSpPr txBox="1">
            <a:spLocks noChangeArrowheads="1"/>
          </p:cNvSpPr>
          <p:nvPr/>
        </p:nvSpPr>
        <p:spPr bwMode="auto">
          <a:xfrm>
            <a:off x="755576" y="2924944"/>
            <a:ext cx="2109717" cy="307777"/>
          </a:xfrm>
          <a:prstGeom prst="rect">
            <a:avLst/>
          </a:prstGeom>
          <a:noFill/>
          <a:ln w="9525" algn="ctr">
            <a:noFill/>
            <a:miter lim="800000"/>
            <a:headEnd/>
            <a:tailEnd/>
          </a:ln>
        </p:spPr>
        <p:txBody>
          <a:bodyPr wrap="square">
            <a:spAutoFit/>
          </a:bodyPr>
          <a:lstStyle/>
          <a:p>
            <a:pPr algn="just" eaLnBrk="0" hangingPunct="0">
              <a:spcBef>
                <a:spcPct val="50000"/>
              </a:spcBef>
            </a:pPr>
            <a:r>
              <a:rPr lang="it-IT" sz="1400" dirty="0" smtClean="0">
                <a:solidFill>
                  <a:srgbClr val="002060"/>
                </a:solidFill>
                <a:latin typeface="Tahoma" pitchFamily="34" charset="0"/>
                <a:ea typeface="Tahoma" pitchFamily="34" charset="0"/>
                <a:cs typeface="Tahoma" pitchFamily="34" charset="0"/>
              </a:rPr>
              <a:t>Riservatezza</a:t>
            </a:r>
            <a:endParaRPr lang="it-IT" sz="1400" dirty="0">
              <a:solidFill>
                <a:srgbClr val="002060"/>
              </a:solidFill>
              <a:latin typeface="Tahoma" pitchFamily="34" charset="0"/>
              <a:ea typeface="Tahoma" pitchFamily="34" charset="0"/>
              <a:cs typeface="Tahoma" pitchFamily="34" charset="0"/>
            </a:endParaRPr>
          </a:p>
        </p:txBody>
      </p:sp>
      <p:sp>
        <p:nvSpPr>
          <p:cNvPr id="29" name="Text Box 9"/>
          <p:cNvSpPr txBox="1">
            <a:spLocks noChangeArrowheads="1"/>
          </p:cNvSpPr>
          <p:nvPr/>
        </p:nvSpPr>
        <p:spPr bwMode="auto">
          <a:xfrm>
            <a:off x="1547664" y="1988840"/>
            <a:ext cx="3456384" cy="400110"/>
          </a:xfrm>
          <a:prstGeom prst="rect">
            <a:avLst/>
          </a:prstGeom>
          <a:noFill/>
          <a:ln w="9525" algn="ctr">
            <a:noFill/>
            <a:miter lim="800000"/>
            <a:headEnd/>
            <a:tailEnd/>
          </a:ln>
        </p:spPr>
        <p:txBody>
          <a:bodyPr wrap="square">
            <a:spAutoFit/>
          </a:bodyPr>
          <a:lstStyle/>
          <a:p>
            <a:pPr algn="just" eaLnBrk="0" hangingPunct="0">
              <a:spcBef>
                <a:spcPct val="50000"/>
              </a:spcBef>
            </a:pPr>
            <a:r>
              <a:rPr lang="it-IT" sz="2000" dirty="0" smtClean="0">
                <a:solidFill>
                  <a:srgbClr val="002060"/>
                </a:solidFill>
                <a:latin typeface="Tahoma" pitchFamily="34" charset="0"/>
                <a:ea typeface="Tahoma" pitchFamily="34" charset="0"/>
                <a:cs typeface="Tahoma" pitchFamily="34" charset="0"/>
              </a:rPr>
              <a:t>Trasferimento del rischio</a:t>
            </a:r>
            <a:endParaRPr lang="it-IT" sz="2000" dirty="0">
              <a:solidFill>
                <a:srgbClr val="002060"/>
              </a:solidFill>
              <a:latin typeface="Tahoma" pitchFamily="34" charset="0"/>
              <a:ea typeface="Tahoma" pitchFamily="34" charset="0"/>
              <a:cs typeface="Tahoma" pitchFamily="34" charset="0"/>
            </a:endParaRPr>
          </a:p>
        </p:txBody>
      </p:sp>
      <p:sp>
        <p:nvSpPr>
          <p:cNvPr id="30" name="Text Box 9"/>
          <p:cNvSpPr txBox="1">
            <a:spLocks noChangeArrowheads="1"/>
          </p:cNvSpPr>
          <p:nvPr/>
        </p:nvSpPr>
        <p:spPr bwMode="auto">
          <a:xfrm>
            <a:off x="1688260" y="1700808"/>
            <a:ext cx="1782135" cy="307777"/>
          </a:xfrm>
          <a:prstGeom prst="rect">
            <a:avLst/>
          </a:prstGeom>
          <a:noFill/>
          <a:ln w="9525" algn="ctr">
            <a:noFill/>
            <a:miter lim="800000"/>
            <a:headEnd/>
            <a:tailEnd/>
          </a:ln>
        </p:spPr>
        <p:txBody>
          <a:bodyPr wrap="square">
            <a:spAutoFit/>
          </a:bodyPr>
          <a:lstStyle/>
          <a:p>
            <a:pPr algn="just" eaLnBrk="0" hangingPunct="0">
              <a:spcBef>
                <a:spcPct val="50000"/>
              </a:spcBef>
            </a:pPr>
            <a:r>
              <a:rPr lang="it-IT" sz="1400" dirty="0" smtClean="0">
                <a:solidFill>
                  <a:srgbClr val="002060"/>
                </a:solidFill>
                <a:latin typeface="Tahoma" pitchFamily="34" charset="0"/>
                <a:ea typeface="Tahoma" pitchFamily="34" charset="0"/>
                <a:cs typeface="Tahoma" pitchFamily="34" charset="0"/>
              </a:rPr>
              <a:t>Segregazione</a:t>
            </a:r>
            <a:endParaRPr lang="it-IT" sz="1400" dirty="0">
              <a:solidFill>
                <a:srgbClr val="002060"/>
              </a:solidFill>
              <a:latin typeface="Tahoma" pitchFamily="34" charset="0"/>
              <a:ea typeface="Tahoma" pitchFamily="34" charset="0"/>
              <a:cs typeface="Tahoma" pitchFamily="34" charset="0"/>
            </a:endParaRPr>
          </a:p>
        </p:txBody>
      </p:sp>
      <p:sp>
        <p:nvSpPr>
          <p:cNvPr id="38" name="Freccia in su 37"/>
          <p:cNvSpPr/>
          <p:nvPr/>
        </p:nvSpPr>
        <p:spPr bwMode="auto">
          <a:xfrm>
            <a:off x="548767" y="1495236"/>
            <a:ext cx="328222" cy="1820790"/>
          </a:xfrm>
          <a:prstGeom prst="upArrow">
            <a:avLst>
              <a:gd name="adj1" fmla="val 23036"/>
              <a:gd name="adj2" fmla="val 50000"/>
            </a:avLst>
          </a:prstGeom>
          <a:solidFill>
            <a:srgbClr val="002060"/>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600" b="1" i="0" u="none" strike="noStrike" cap="none" normalizeH="0" baseline="0" smtClean="0">
              <a:ln>
                <a:noFill/>
              </a:ln>
              <a:solidFill>
                <a:schemeClr val="tx1"/>
              </a:solidFill>
              <a:effectLst/>
              <a:latin typeface="Tahoma" pitchFamily="34" charset="0"/>
              <a:ea typeface="Tahoma" pitchFamily="34" charset="0"/>
              <a:cs typeface="Tahoma" pitchFamily="34" charset="0"/>
            </a:endParaRPr>
          </a:p>
        </p:txBody>
      </p:sp>
      <p:sp>
        <p:nvSpPr>
          <p:cNvPr id="39" name="Freccia in su 38"/>
          <p:cNvSpPr/>
          <p:nvPr/>
        </p:nvSpPr>
        <p:spPr bwMode="auto">
          <a:xfrm rot="5400000">
            <a:off x="1562183" y="2240868"/>
            <a:ext cx="288032" cy="2088232"/>
          </a:xfrm>
          <a:prstGeom prst="upArrow">
            <a:avLst>
              <a:gd name="adj1" fmla="val 23036"/>
              <a:gd name="adj2" fmla="val 50000"/>
            </a:avLst>
          </a:prstGeom>
          <a:solidFill>
            <a:srgbClr val="002060"/>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none" lIns="91440" tIns="45720" rIns="91440" bIns="45720" numCol="1" rtlCol="0" anchor="ctr" anchorCtr="0" compatLnSpc="1">
            <a:prstTxWarp prst="textNoShape">
              <a:avLst/>
            </a:prstTxWarp>
          </a:bodyPr>
          <a:lstStyle/>
          <a:p>
            <a:endParaRPr lang="it-IT" sz="1400" smtClean="0">
              <a:latin typeface="Tahoma" pitchFamily="34" charset="0"/>
              <a:ea typeface="Tahoma" pitchFamily="34" charset="0"/>
              <a:cs typeface="Tahoma" pitchFamily="34" charset="0"/>
            </a:endParaRPr>
          </a:p>
        </p:txBody>
      </p:sp>
      <p:sp>
        <p:nvSpPr>
          <p:cNvPr id="18" name="Rettangolo 17"/>
          <p:cNvSpPr/>
          <p:nvPr/>
        </p:nvSpPr>
        <p:spPr>
          <a:xfrm>
            <a:off x="1403648" y="4604935"/>
            <a:ext cx="6192688" cy="1200329"/>
          </a:xfrm>
          <a:prstGeom prst="rect">
            <a:avLst/>
          </a:prstGeom>
        </p:spPr>
        <p:txBody>
          <a:bodyPr wrap="square">
            <a:spAutoFit/>
          </a:bodyPr>
          <a:lstStyle/>
          <a:p>
            <a:r>
              <a:rPr lang="it-IT" sz="1800" b="0" dirty="0" smtClean="0">
                <a:solidFill>
                  <a:srgbClr val="002060"/>
                </a:solidFill>
                <a:latin typeface="Tahoma" pitchFamily="34" charset="0"/>
              </a:rPr>
              <a:t>Tutelare il patrimonio personale e/o familiare da:</a:t>
            </a:r>
          </a:p>
          <a:p>
            <a:pPr>
              <a:buClr>
                <a:srgbClr val="FF6600"/>
              </a:buClr>
              <a:buFont typeface="Arial" pitchFamily="34" charset="0"/>
              <a:buChar char="•"/>
            </a:pPr>
            <a:r>
              <a:rPr lang="it-IT" sz="1800" b="0" dirty="0" smtClean="0">
                <a:solidFill>
                  <a:srgbClr val="002060"/>
                </a:solidFill>
                <a:latin typeface="Tahoma" pitchFamily="34" charset="0"/>
              </a:rPr>
              <a:t> cause risarcitorie</a:t>
            </a:r>
          </a:p>
          <a:p>
            <a:pPr>
              <a:buClr>
                <a:srgbClr val="FF6600"/>
              </a:buClr>
              <a:buFont typeface="Arial" pitchFamily="34" charset="0"/>
              <a:buChar char="•"/>
            </a:pPr>
            <a:r>
              <a:rPr lang="it-IT" sz="1800" b="0" dirty="0" smtClean="0">
                <a:solidFill>
                  <a:srgbClr val="002060"/>
                </a:solidFill>
                <a:latin typeface="Tahoma" pitchFamily="34" charset="0"/>
              </a:rPr>
              <a:t> premorienze</a:t>
            </a:r>
          </a:p>
          <a:p>
            <a:pPr>
              <a:buClr>
                <a:srgbClr val="FF6600"/>
              </a:buClr>
              <a:buFont typeface="Arial" pitchFamily="34" charset="0"/>
              <a:buChar char="•"/>
            </a:pPr>
            <a:r>
              <a:rPr lang="it-IT" sz="1800" b="0" dirty="0" smtClean="0">
                <a:solidFill>
                  <a:srgbClr val="002060"/>
                </a:solidFill>
                <a:latin typeface="Tahoma" pitchFamily="34" charset="0"/>
              </a:rPr>
              <a:t> disabilità</a:t>
            </a:r>
          </a:p>
        </p:txBody>
      </p:sp>
      <p:pic>
        <p:nvPicPr>
          <p:cNvPr id="22" name="Picture 17" descr="j0408823"/>
          <p:cNvPicPr>
            <a:picLocks noChangeAspect="1" noChangeArrowheads="1"/>
          </p:cNvPicPr>
          <p:nvPr/>
        </p:nvPicPr>
        <p:blipFill>
          <a:blip r:embed="rId3" cstate="print"/>
          <a:srcRect/>
          <a:stretch>
            <a:fillRect/>
          </a:stretch>
        </p:blipFill>
        <p:spPr bwMode="auto">
          <a:xfrm>
            <a:off x="4860032" y="1412776"/>
            <a:ext cx="3888432" cy="2160240"/>
          </a:xfrm>
          <a:prstGeom prst="rect">
            <a:avLst/>
          </a:prstGeom>
          <a:noFill/>
        </p:spPr>
      </p:pic>
      <p:sp>
        <p:nvSpPr>
          <p:cNvPr id="23" name="Text Box 9"/>
          <p:cNvSpPr txBox="1">
            <a:spLocks noChangeArrowheads="1"/>
          </p:cNvSpPr>
          <p:nvPr/>
        </p:nvSpPr>
        <p:spPr bwMode="auto">
          <a:xfrm>
            <a:off x="4860032" y="1484784"/>
            <a:ext cx="3672408" cy="1785104"/>
          </a:xfrm>
          <a:prstGeom prst="rect">
            <a:avLst/>
          </a:prstGeom>
          <a:noFill/>
          <a:ln w="9525" algn="ctr">
            <a:noFill/>
            <a:miter lim="800000"/>
            <a:headEnd/>
            <a:tailEnd/>
          </a:ln>
        </p:spPr>
        <p:txBody>
          <a:bodyPr wrap="square">
            <a:spAutoFit/>
          </a:bodyPr>
          <a:lstStyle/>
          <a:p>
            <a:pPr algn="just" eaLnBrk="0" hangingPunct="0">
              <a:spcBef>
                <a:spcPct val="50000"/>
              </a:spcBef>
            </a:pPr>
            <a:r>
              <a:rPr lang="it-IT" sz="2000" dirty="0" smtClean="0">
                <a:solidFill>
                  <a:srgbClr val="002060"/>
                </a:solidFill>
                <a:latin typeface="Tahoma" pitchFamily="34" charset="0"/>
                <a:ea typeface="Tahoma" pitchFamily="34" charset="0"/>
                <a:cs typeface="Tahoma" pitchFamily="34" charset="0"/>
              </a:rPr>
              <a:t>Strumenti:</a:t>
            </a:r>
          </a:p>
          <a:p>
            <a:pPr algn="just" eaLnBrk="0" hangingPunct="0">
              <a:spcBef>
                <a:spcPct val="50000"/>
              </a:spcBef>
            </a:pPr>
            <a:r>
              <a:rPr lang="it-IT" sz="2000" dirty="0" smtClean="0">
                <a:solidFill>
                  <a:srgbClr val="002060"/>
                </a:solidFill>
                <a:latin typeface="Tahoma" pitchFamily="34" charset="0"/>
                <a:ea typeface="Tahoma" pitchFamily="34" charset="0"/>
                <a:cs typeface="Tahoma" pitchFamily="34" charset="0"/>
              </a:rPr>
              <a:t>Polizze di responsabilità</a:t>
            </a:r>
          </a:p>
          <a:p>
            <a:pPr algn="just" eaLnBrk="0" hangingPunct="0">
              <a:spcBef>
                <a:spcPct val="50000"/>
              </a:spcBef>
            </a:pPr>
            <a:r>
              <a:rPr lang="it-IT" sz="2000" dirty="0" smtClean="0">
                <a:solidFill>
                  <a:srgbClr val="002060"/>
                </a:solidFill>
                <a:latin typeface="Tahoma" pitchFamily="34" charset="0"/>
                <a:ea typeface="Tahoma" pitchFamily="34" charset="0"/>
                <a:cs typeface="Tahoma" pitchFamily="34" charset="0"/>
              </a:rPr>
              <a:t>TCM</a:t>
            </a:r>
          </a:p>
          <a:p>
            <a:pPr algn="just" eaLnBrk="0" hangingPunct="0">
              <a:spcBef>
                <a:spcPct val="50000"/>
              </a:spcBef>
            </a:pPr>
            <a:r>
              <a:rPr lang="it-IT" sz="2000" dirty="0" smtClean="0">
                <a:solidFill>
                  <a:srgbClr val="002060"/>
                </a:solidFill>
                <a:latin typeface="Tahoma" pitchFamily="34" charset="0"/>
                <a:ea typeface="Tahoma" pitchFamily="34" charset="0"/>
                <a:cs typeface="Tahoma" pitchFamily="34" charset="0"/>
              </a:rPr>
              <a:t>LTC e </a:t>
            </a:r>
            <a:r>
              <a:rPr lang="it-IT" sz="2000" dirty="0" err="1" smtClean="0">
                <a:solidFill>
                  <a:srgbClr val="002060"/>
                </a:solidFill>
                <a:latin typeface="Tahoma" pitchFamily="34" charset="0"/>
                <a:ea typeface="Tahoma" pitchFamily="34" charset="0"/>
                <a:cs typeface="Tahoma" pitchFamily="34" charset="0"/>
              </a:rPr>
              <a:t>Dread</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disease</a:t>
            </a:r>
            <a:endParaRPr lang="it-IT" sz="2000" dirty="0" smtClean="0">
              <a:solidFill>
                <a:srgbClr val="002060"/>
              </a:solidFill>
              <a:latin typeface="Tahoma" pitchFamily="34" charset="0"/>
              <a:ea typeface="Tahoma" pitchFamily="34" charset="0"/>
              <a:cs typeface="Tahoma" pitchFamily="34" charset="0"/>
            </a:endParaRPr>
          </a:p>
        </p:txBody>
      </p:sp>
      <p:sp>
        <p:nvSpPr>
          <p:cNvPr id="20" name="Text Box 3"/>
          <p:cNvSpPr txBox="1">
            <a:spLocks noChangeArrowheads="1"/>
          </p:cNvSpPr>
          <p:nvPr/>
        </p:nvSpPr>
        <p:spPr bwMode="auto">
          <a:xfrm>
            <a:off x="209211" y="404664"/>
            <a:ext cx="4185761" cy="400110"/>
          </a:xfrm>
          <a:prstGeom prst="rect">
            <a:avLst/>
          </a:prstGeom>
          <a:noFill/>
          <a:ln w="9525">
            <a:noFill/>
            <a:miter lim="800000"/>
            <a:headEnd/>
            <a:tailEnd/>
          </a:ln>
          <a:effectLst/>
        </p:spPr>
        <p:txBody>
          <a:bodyPr wrap="none">
            <a:spAutoFit/>
          </a:bodyPr>
          <a:lstStyle/>
          <a:p>
            <a:r>
              <a:rPr lang="it-IT" sz="2000" i="0" dirty="0" smtClean="0">
                <a:solidFill>
                  <a:srgbClr val="002060"/>
                </a:solidFill>
                <a:latin typeface="Tahoma" pitchFamily="34" charset="0"/>
              </a:rPr>
              <a:t>UD1_Le strategie di protezione</a:t>
            </a:r>
            <a:endParaRPr lang="it-IT" sz="2000" i="0" dirty="0">
              <a:solidFill>
                <a:srgbClr val="002060"/>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8"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0899" name="Text Box 3"/>
          <p:cNvSpPr txBox="1">
            <a:spLocks noChangeArrowheads="1"/>
          </p:cNvSpPr>
          <p:nvPr/>
        </p:nvSpPr>
        <p:spPr bwMode="auto">
          <a:xfrm>
            <a:off x="179388" y="971436"/>
            <a:ext cx="1754006" cy="369332"/>
          </a:xfrm>
          <a:prstGeom prst="rect">
            <a:avLst/>
          </a:prstGeom>
          <a:noFill/>
          <a:ln w="9525">
            <a:noFill/>
            <a:miter lim="800000"/>
            <a:headEnd/>
            <a:tailEnd/>
          </a:ln>
          <a:effectLst/>
        </p:spPr>
        <p:txBody>
          <a:bodyPr wrap="none">
            <a:spAutoFit/>
          </a:bodyPr>
          <a:lstStyle/>
          <a:p>
            <a:r>
              <a:rPr lang="it-IT" sz="1800" dirty="0" smtClean="0">
                <a:solidFill>
                  <a:srgbClr val="002060"/>
                </a:solidFill>
                <a:latin typeface="Tahoma" pitchFamily="34" charset="0"/>
              </a:rPr>
              <a:t>Segregazione</a:t>
            </a:r>
            <a:endParaRPr lang="it-IT" sz="1800" dirty="0">
              <a:solidFill>
                <a:srgbClr val="002060"/>
              </a:solidFill>
              <a:latin typeface="Tahoma" pitchFamily="34" charset="0"/>
            </a:endParaRPr>
          </a:p>
        </p:txBody>
      </p:sp>
      <p:sp>
        <p:nvSpPr>
          <p:cNvPr id="98306" name="AutoShape 2" descr="data:image/jpeg;base64,/9j/4AAQSkZJRgABAQAAAQABAAD/2wCEAAkGBhMSERUUExMWFRUVGBcYFxgXGR0ZGhwaFxcYGRcXGBgaHCYfGBojHBgYHy8gIycpLC0sHB4xNTAqNSYrLCkBCQoKDgwOFw8PGCwcHyQqLCwpKSkpKSkpKSwpKSwpKSksKSkpKSkpLCksKSksLCksLCwsLCkpKSkpKSwpLCwsLP/AABEIALEBHQMBIgACEQEDEQH/xAAcAAACAgMBAQAAAAAAAAAAAAAEBQMGAAECBwj/xABCEAABAgMGAwUGAwcDBAMBAAABAhEAAyEEBRIxQVEiYXEGMoGRoRNCscHR8FJy4QcUIzNigvGSorI0Q3PCFlPSFf/EABkBAAMBAQEAAAAAAAAAAAAAAAECAwAEBf/EACURAAICAgMAAQMFAAAAAAAAAAABAhEhQQMSMVEEIkITMmGBkf/aAAwDAQACEQMRAD8A9geNgxqNgRM6DsKjbxzG4IrNvCa8baHd3AoPzQwty1BCsPeanU0iqXsBKlALUFEABiQASncvlCyZfhjbsHtt6UdLkmr/AP5GvWI5F80dSqjcuPHnFft15qUpsJUWdu6CDsM2gCfaSGEzcBKBuWo3pEj0OqLNM7R4piQ9S7NQU0J35/WI7VemMsDUlnLgOd9jT4wFbrtSQhScUtZLlCmB04egGnN4FvFQTMxB0EpJfZVThVsaEO1KGMClo4mqmS5oUHAJpUgNuNMtecWm47QplKngezDhIUrMsU900yeo+cIrtvlK5WFSu7QEJBKXFKuzHKuHaHt1SzMKVe1lTUKd0hgoAvUcT0IALc2eChZPGR37RMwMkgMGSEmgrrrCdFgQZ2BRzyUC9CaEn8WIA8t41MurAoqAUUpyCTiyyoairsXau8Ry7YUrQpQViySlgP8Aa9WasaxUsYYwVY0l0KmLcAAFbJdOqVKyWavViCQxELLXda7M/wDCXOQSK4jR2GScyGd3GjvnEN/pXNmBUpK0qUUIxMQdeInartsDrA3ZbtWqcn2U1ZTMSe8D0qD1zGo2MH0C7JDm4rQCySopcOGJFMSk8QZnxJJhhajMl+9jTUvpTN60yhde9mmJSCkmcpQOEUxO/edtA/UjYvAN23njBQtWB6F/qRUiMGryjdiv9avaoKgsBXCciKEtu2beIiA3mAv2WJQUqrg0IfItUaV/SB7wkplKxyly1uKh2GEVokd411IEcyGVMxmpIBq+tW5frClFFDIWHJVC2uvjuIjVJw93TStIKs0+CWcQDW0V62yVsQ3xHpAKLEp6inPn0rFuVZR+kRm70jKmv0ghsr8m0KkuJSSCQasK7OW6UjizXxMlBIPFizSqozKgWNMQozcqiHy7GPSB1XQk1Ic+Xi/NtIxrQPKsklSkqUCjLCkLYcm2BzyfPPOHlnu1bpLpwHUE10YD3QBRuu8JLTYCww8OY5OeYD+cd3VOmS0FIUSrG+Ek5YWLfi6ZtGEadYZe7VYnk4EsSKgEkAkZB84UWC2MpUsrTiT56O42/SJ7rnz0o4uMbnPxYRxaZyJilJVL9nNzB91W3E1RXrFDmimrTyMErmAkpqktTUbltRB0qduSPSK1c17lSsCgUqSWIINPHXrDybaCACR1FT8IZMnOLWBilUdYoGTOyoS/3WJwYY52qNkxjxkY0YBFGRjRtoUdmwI0Y2IwwQAdvtBSMvp4xWZoUo4gCTVqBstYst4SnFchWkVG8Zy0k1CUjJzR+umUTkdnBlA1skBIxKUHY0ACaZlztzhN2f8AYz5y5iuIoHAnCWcEM34jlDWfYkkErOPGHqfROQHzhXdVqCJwwlxkz4eGmJgAxNMmhDr0QXxfIwqCkqop0khuTZkpOZchqViqzbyW+pTkQaKAqxG4rFo7WWBCiwdKjxYssQqVOKYV8QLNVi1aFPet3rs8x5JJQAFc2HfYci+VWMFIS2FXcJAAUcRUeKhyclnBzc5gc3cQ2l30ySwmpZykMyS+bYU6xUJd5TVLDgH8JPnV8o7M4KCVIITMQap6eQJFcncEbQeoeyLZIviao4UrVzxEP/akYVAnRjWDJa5iShSVJGLCCGxkknJyWcjqfjFUubtQs4kezxAg4kqTwsQQ7juZt45w1st9SeIlCsQZwkjEqrB1VoWU+rQKNaZbFWiYE8U0AKGaQzgBnxAOxNAxGcUu3y5cmcj2VKgqwkmodziOhf4QUvtGZzkpYAAJQkcIDg/3MRllvA0oYlKJYauo1JBBqSwDbJDCvKMFRotN0dqy6UkDCoEuzlPeOWdQX8DBM6XYyKywRlilkkg7kDIxRVTQVEoUzlgQ4KQGIJ5FyeVY3KvtRXkQv2hYbg0FRkTuKGMDqrGF5XdLAXhUZiQ7McCkjmnurB5NlA93WqoZ6AZkbARKi8ZS8gAaknunqAxr/mEki0pROIKqE0fbcNnl6xqHui7WVcNJKoS2BTgZcocShCmkGCMMRoETIgkmceyjpMr71iVI9IlSIahWwOZZ+UKbbKU7JAIergEBusWOYmkIbStis6gfEl+tIDHgxl2ftJUksciTmdc+YroYNnWpeJKkpTNQpIJBAcFxxJ1ZnLVYwh7NWlKFhJPfq3mRpsYs13S6sO4Uhj0JoerwyI8ipt0Dy5ktfel4Fah6imSqO3ifCGUlWKhGw36EPp1gIXQuWp0rKknQ8ShyBV95wbJlsQdnFKMPOv6wyIyprDC5JpWJ0wJKzLjoeWxgpAhkQkdtG4wRkEQijIyMgBNtGNGRkEwLeS2lqOZAii3iSFFyeKo+LGPQLRKCklJyMUe+QA4AxNucw75tT4RKZ2/TP0rUy0mXMUg1IIwkBLigDcW3KuUB3ukFCikpMxP8wI6hlFBHDWjjVolvUJW4DBRZSVM4KksCCdHABhZ+9ELxTEcQBTiT3VJIZiNPV9oVHUdS74Va0+yX/OTSWoO6kjNJcviG+sCWq9yZaSlwpACFgt3wjArqFgJO78xAK5IC8ctQfPiFH5pNH2ahbSGEy3C3BjJSZ44VFAwlTDQgsSdAd4Ynb8AU+zLrQW4CrAaMosARsOJ6U4fCB1KxkkpZYq4OfhE8uUlZSiuJIUkg0JGgI3B0hGCQxS6Xy/zDCSfUPnW1RACiopGgYeZ67xibQtaVKSGCQXSg1A/Ep8w1H0q7QMq0FWeerj1g6zylJaYlSh+FQDFJc7HIjTWsYF2cS5n9RGTPTR6Ea+MWSxSZi0EJxF9SAsEV1BJcl6FmgVVgTNZSSELauEcBLVUBmly4iW7rkWXC7RIQjQ4xizJDDDUht6eJEK8llg4tFmmGWU5GhJLUphGIigV3ywNAQIXXbbgiYyhQkJLUSUq11qDUFswKxYjYE4g6/aUJxYsT4QSwAyz+3hZ2jlJSJS0seIoIAoQECvNyFGAaS2QJmgKUA7tR8iRpvlXqICQQVDEwrU0ppuzZRPOlgKcEYTVwdXf5AeEBy0OVOQSdTUMa789YIrbLTcV7AL9mVpUcwXBO7Rc7PNcDWPJrHYv4svCAFBQNORBJ6R6ld8s4XPWsK8DptrIzT8PnEyEwkm3uApga5ZU6QRIvRf8A9ZI3GsAFMcJDRKlUAIt+6FAdKQXKnpIdJeGsRpnS10iq3vfCJa8K2wqBSX02flFinTavFL7ZhAQVkB8vT9YDHgqIlzeJBGgzSqhYmtM9MmiwWPtPNRXhU1S6WcbvTn8Y8zshxoKgGYVqGcAd19Ytt2zFS5SgolTpGde8QCQK7t1MbwbElk9Quq/UTUAg6FwcwQWPNn1g+YkFiKh/KKtd9mShSQEZswz3bPYt6bRaZWVfHrrFE7ODkiovBuWyhlWJ0piOWiJRDI55G4yMjIICEmNiNwLapKhxS+8NND+sDwZBRMZAthtyZqXHiOYziYKYsfCMmZpp0dTRwnoY85vNf8XAlqGoxV5ECvSsejk0jzztHc7klKSVpJBbMh3T5hq8oSZ1/TPLFhsZSs4gCDRaWryWhxmCx11hFfszCdAmpFMtHiw2maShLk4myqSw3YmsIrZKEwYCMWIskue84ZstwKUrCI7BFIt/uzAcKnZSWLH8vvA0py3EObx9kpImyQgYUhKsIGJ6YkkZ7kHPTaALRchBCKnEhwC3eFSH0qD6QBb5QkhLKfEhJUGw8Wfhl5iG9J216TTbeFTAvKYku6dcNSFbhgavCy2yA5INCXB65j4xsT8QdhiSMx7yTueVR48oDM0u2hy+WXQwxOTv04mTADkGdw3zMM7BaCkYSCpK6As5HP4Ok0IY0IeFK1g0NDrUwTItzJYjEkMcJ2+VKaRhYvI7ElRHCjGB+CpA3UkspJB0ZucdoZSaoT1Ua7VD0EKpM4JNAQBkrES4qaDME6+O0SzpxmSxMmVKmwg6JBIzeoU2f9POFLKWBvd1VniC1MkcNQlPIQV2os6fZJZVEqOHKpoH6AAgdecBypipaAlLBSg6iWBA0AbJ/NusavC1kSwGClqIqqu1BpSBsfWQNE8pptQuKUZ/Qg+HKOJqUkBUuhNCnKj1I3zryY0jHxTJgPE/PVIGzVfWORaAKBPvB3z12zrTekMTHvZmwuoKNf0+zF4m0SB99YR9mJDJc615Q3tc8B30zibLUAXlY/aIZvqNlJOheF9kt9ok8Kk+2AyKaKYfiSdelIf2aaFVDER2bCk5gRkZ1sHsHaBaywkLAGpUkZjQOYcyrU+jdYGlWMJFPSJlrCQ8YRpMy0zmqTFA7X272hwJqBU+jwf2q7UiUktr5npyihC/lueEKJfXyHlDJXkWUksMfXJYUFYFGlkqL5Fi9fFQHpD+7lJlSwjFjJIIzDuXRU9RUQo7NWcqlTWqS4bUhBClgcyFGCrPOKko2IGh97LPbVozHij0y5j7QS5lCAlvGic8tz5Q+0aKv2UnBCjLejBShoMTMRo+IesWpUqrg1h4+HDy4lk7lBmiYGOJaGjsQ6OZm4wCMjGjCkcZESLQCY7UpoFj0JL4s65Kvbyg4/7iRt+IDcQfZLamcgEHMODBgUDFPtqVWGfSkiaXH9KtR0hfMl4/eur9LTNn4Ul9IBKUqSmYc1JI5HNniT24nIIBZTeFcoCROw2RRUCPZ43ADnhJJpmaRmGKr/Ss37YFIliaitWUNGeitwwofAwoVLBXhll1EY8JbC70fV6P5RdbsVizS6FpBD5KCh9N4qXaa6TZJwnS3MsJ4Rm5JTjSTmTgyzy5ROjsjP8AEQ9q7SUTfaIyBcDIpA0I1D0cdIqt62srShRDFTk1HFhJYZlsySOkXa+U+0lgoBWCHckBnzyDjJjFNt10KUACXwu3J8w7PDRF5E9AH7+cISZYIA1Knrmweng0YUjC4NCHY0qR1z6RF+7qBZ321LtRo3xJ0fd9eW8MQt7I1pFXryiSSl6bNno+Z6ZRyJFCQ7DMZM+QPKOMHpm1flBNYws6ggcQDOcwC58dCCzwXKnYpicWFR1wgNwjLkAGAgWTKTgplU0o29PpHdgWEKJJoEqrzUGHjU06QpVYwNb1tRSzDFU0OigwrvUM42O0BypyiHJdaqPsKuWy1PlEVrvEM5ZzVzXmWrVy8dWJZwlR7xBDMMi7htCUumm52jUHtbwDWBKkrJFXOEa95Jz83ia6k4gC2JSVYVA5mrhugAz5xMAUAKLu5LP8PMwJJKpU72iDhJchTOGOhGUb03lF1u/tCmWMOApIzCvg8Ezr3x0KkB9qn1MV+R2h4U+0loPFiUpCmc+TiucLLwvoLYJSE1US1c3YORoGhaK90lZbrLeglnN9/vKH1mvlCg6SGp18RHlNispUoBCHUWYq+I5RZUXAQAFzgg5t+pZ4FUBS7aLpMv6UnNQhXe3aVIQS4ZvHwit2u4mBULUCdgAfCiukKp92igmlRILtVg7CoYtnzg0Z40J71tq58wliQHYct+pgaxSCVJHOr8iIt9iuhDfw3U+ufkRQwJb+zSwrEmhVXkeuxNIa0RfE/S3WS6yEj2a2IdaTqXZvQQVZpHt5YXhGKWalLh3OF9nBpXSFV13sUYULHElQFKMEqyIzG1douF0ISlMw0/iYS3g6i3UCJl26Vh9w2PAConWumej/AHpFlkKcbkZdIT2ABSCXcOz9BVoa2RYIDZbxSJw8zu2FJiURwI2DFDlZ1GxGhGwYwBPeKSkYgaa/X7brHdjvAEMo+On6R3KtAUMJ2rFbvyWqzKS1Uq7p2bMHc5eEI8HZCPb7X6PbeDLGMLATqDl9YFNplWtCpS0nKhyL6KSNIDu22C0S1SVKckOkncMRnCeyzzLWCCQUmvga/CF7FFx62jqwXiZExUhZOOWeGjONDs0OLvvMTJi5SvfSSPCh9CIB7Y2dM+XLWkhMwVQvmM0HcRWrpvoulbcclTLTq1QoeIgeFevZXsstwWzDJTKV35JMo/2ZeaWMMLVJROQULDg+h0I9YqXbG2mzTUWpDmVNZM1tCKy5n/qYbXPeompC0kEGC2LV5QotNg9mkyrRKUakomIBUk9KFjyO8Ib7uxcjjU6pbYXCS7nLEGoeerR6jNms3P4QB+8pchQzGWYI+94FjqbaPK5NqJ9mtMsjUMKIdyCS3ePPSEt8SsKmz+GZ4a1fKnOPXb3ugLWJkpaZawGY91QbKmXkQ3KKbf3Yq0rCpmGUCB3ZaiX51Ttp5QUxZZRQv3ihSAKnV89MjpHDEtxDoH+EET7GtBZiSNgSfGlPKBFKP4Xbl8YdEHgISgg/hfJ6P15dYIWcKCVEElylsho4G7hoCTZ3NdM/DntEqQVEPkKACp6BI6k+MAybOpacRc1qKmvhzhtYBVRVmadTo584jkXYSwUMLhwlw9dVHSHCbvEuXil1VkS9QaabQLLwhRFfctKsBQXYYVa5aRxLkBq7QNjSEniwqKm4shq/R46mWxUsATUEPkoVSfEQB7Rk+Qnb0z+kQWayhUxWIcEsYlNrqB6ROhPtah2cjZzy3bWGKbKyFtmopHlp8IFg63ky4JalzsbVUlxSgfLoAPukOzYEJGJRJz/uNM+VRSJbOEykrJHdIQkbho6kkKnpSqgGE7u5cjzHrCvJRKjufY6nCAGpn6q58o5u7sstagFFABFMLlRevEDTV6nrtDmbYnUWDl9cg7uevSGFjSZYIJKyxDgMA+mZ0gglICsHZ9aPagJyCVytHw1KabZQdauz2McSGBIY6iubjwg+zzl40kBkpBBJYUyJ9B6Q3KBNlkKyPLxgpHPLllEpt4di/arUQrDNl5KbMFNHyfaFl3m0SVJTODkEh2oAG1HI8h1j02TKoHqQGJ1Lbwsv3s6m0YSCQtORGxzEM4ix+ozUju67CEyQnqWPpEllUUnCQc35F/pk0CSbd7JKQvICpOYYa/e0N7POStIIyOXxgojO03ZuXPGUTCBFyCFOGYs++fwglA84Yk0tHYjoRyI3BEZXVz2Gba7UGvlygKbeSJoMqdkrI6pOiusQ2y0VbQ59BkPGF14yCoYkd4ZddvGIWemoIFBXZp/s1GoqlQyINQQ8G37VaZoFJgLjZYYKHwPiYDt0z95somJ/mSeIZPhB/iSvDPwgm7ZgtFnKNSPaIb8SQHA6h4A97f8AZkpZmSVy/eDrl/mSKjxqIp14TyFCejMBpg3FWVlmIe2W0kEEUOf6+uUVy+J/s5ymolTqHjGWR6osd02mXbLMqzTC4Ulgf6dC+6TFU7IXsbFal2ScWZTAnJx8lBj1gOyXn+6TkrT/ACif9L5gtodIP/aPYBNlyrbLzJwqIO3dPhD1ojL5R6b+8hQ3+6REpLhiHEeYdm+26gEomHkFHwYK26xekX6huI4Tz+rQtUPGmsAd6Sp0tzJrXI6fWBrP2gtaaKlIUHNXKTn4wdab6Q1FA9C/lCa120qyy+8oBSrHEq9Jy3PsQ35w56MnKI7dcUuaMSpYBOoLHxIZ4NuyUcKQzOAWb6xLei8KKBowH8FMnSJMhWFEpJLVKuL4xEucW4leA4U8nAAyELu0i1KKyksRkKjrAV1TiSxJL1S+47yG3aoh0hXJJ0attveYAn3XfnoY1KvOZL7qqDhb1S9a7QHPqrf5+fKMWlxzZvEVEGiHZ3YRMvhE0cctlbpPoQaRxYreTwA4kmjEtQVLgvkHrCyV39GNfMQVcrInYjkEv4mgrBqhVNtot9msYSkABgz/AH4edIYyRwO1QaPmSTTq30iOySCtKSzlVQNK6kbUhoi7QkejtQAipPjXziTO1eEQl4kpzLn/AI5k0rr5wws134pmNnZ250AfpBdmu/FgRoEhzTJ6+cOJVlOZICQKN955RkK5JGWJAaor1p+hgkWlIo3r9YgQgGhflSkS+yA1HUp/SGogydacQoB0zckEgbDLaHcpHCxo4D9eUV6RML0ydyo5OKN8YdoVjQ6Sx0flyhkQ5UT2ZVK0OsTJELRaSDh109YNlzoeyEogN6WRwSAOdHoaGObKvBgSkcJBozNh05QyWAQxhP8AvaZc7Ao97LYUzhfCkG5RoaBT1jiesgOXAcNhrq1Y4nS1M6Q5pq1OUaxiWjCohJOWIuaHOmcMJS0SSprZ05CviaekTCa4cMobwgvu9lSZExaJrrwkoTgJBLbJED3D20lzJQOJPPRjqG0rA7DfpNq0K56mrqWf6R2FU+/v78YItcrT7zhcFMfrWIs9FO0CoPsJxUGwzC52C2z6KCfPrEF2TDJnrQksEqxo/KokgNyqPCGVolYhXX78/vaEs+YykKPeQcCtOFQb4h41hpMnvdHs5ysPdVxp6Kct5uITXtdZtC5aEkAqLOaABnL+Rh7fSXQg6pKhnoS4+cJLwlFcs4CUqTUMWfOhIOrxg+xJv/i1jRLMuYZs0kVUDhA6CvrAF9plpsqbNJChLQcTqOJRUdSdMtIGsvaMKOBTomZFJ16HURudMfP7/WDkVKL8KXPlYOIZajY6wxsV54mSVONP1ia32RgTVi33/mK9YbAqatk6ZnYPFDlzCWC2qWaUY8swYa2S+BQTQx/Ecj1bKEybFNQzYSAPed/PeJEy5yhkgDJnc/AQtHQm0elXZeCJxdKgQAHAOX3vA991TzIpHntklTpU0LSvCsZBsIUOozBbJUW2XfSVoZUspmNlmDTMHXpCsaNtlWveVozvQjk9esAWeQ5LGuYP9Sahm3DCHF4WUsSzkVI94HQgwqsaqkZvUdUnIeENEWSyBTQDMJGtR5YvmR4CJJsnhfZj5U+DRu0n+ISMqK8Hf5mDpMhxyZutCPkILJpWxTYLnVOtCZaaVU6tkpqSfA+sXi77isykmWiUDstQClEjIl8ughd2bsRONQzmCXLfYZqPoIsMhUrFglJUcKmUsKapOQDF/hCt2UhBJWRXXJUElKnxVClcgwptSgixJluEgg7saluZjSLIlMwFqKqNnhlLkM+5Ofy+cKM2ZIltkKmpOXQPq0TJQT4fbxuWBBKECGRJsHwmOGb/ABnBjCIZgaCL2JJKMXfLJGkMpdtAoGYfdISi0Ec+RiWVNcjhbxf4wbElCxzMQCXB0rzMQAlKwNPrGSlgZkBhlT5ZRuZO4cTVYUPM0EElVYC0zM+sIe0EpMyYhJUymLf1VyI28Whku1hKHOo+Iip3t2gUlRwmUnCkcSzXegGQgPwfig+1j+y3iEMklR0cFwOp+gjhM9QVVKA+pOLxfYxUEX3iqpa1DTCkgH+4gvDiwW9JIwgf3EeZELZZ8aRvtGkzOIlJSkFIKeEYi1N1EwpuC6UqEwKklZSrNboNa91OWuZPhFwTdSZgKp6hhLPLo2pAOxrpWGdnmAJGBKUJAAGKhYctoPUR83VUkJbfZ26ff0hHakYSxqM4svthMHX9AYT3lZCQRkdOrD6wsinG9MAxNXTr8YWXpJcE7jCeX4T4GCZVpALHMfH7+EbtUkFLjX7ptlCl6oDnTsckHUhJ6EPAUhfSuXi31jdhn/winVKiIjTmMvpBGQjvu6krJGR7yVDQ/ekQXNawQUTBxooX9G5GHV5S3SCKEfo8VS/h3ZiCy00caiHWSM/tfYY3ypUwBIfiLBvdejmJrou1MoYU7uonMsPmWpAXZ2xzJn8VdHonxzVFlkSUipGTqyOSaAQGNFdvuIRZi+57r5ZuSYnk2UZsHYgcxq7ZO0SqDGuYAH9yny8I2CMk6nC+wTmfSFKG7DYgrKo/Aoa7PmN4M/dE1DO2aT3knQg7RDZpwcGjksPyjMmDbQoKAUHBFHGY8NRAAJb0swCXdx7qhmk/1Dzio2cYZigc3fyor0i4W+aSTkFEad1Y35FnimT2TOU2ih5KDN4Q8SXJojWr+Irx+D+UN05Pt68QPzhCVvN8vgzw2E2gy5+KQaeUMycH6WXsjNAExGa0qxAHUPhPxENv/wCAqXaJARj9ktSivDkOEqzFQCYptkvFVnmompGIpKnG6cAcHbcHePTLi7RWe1AGQsn8SSCCkkOytH6QjRRz0GewyDZZQXKk5RLLk1idMuDRJzBjZo6NNYknpIFCx8/jCa13nOSWSmXN3TiMtfg7g+LdYJv3DQzKRpSqRUZfbazleBSl2eYCxROThryUHQfOLBZLWSM3B1G0AKjsIIjEpzjPac4wzRBCTyJjaO8d2u2ABycIFSSWHNycqQsnXmlDknKPOe0HaGbeM32Ul0yUFiXbGfxFtBoN6xrFcCw3z2wM9YTKrLDhJyejEl8hyhZaEVTMWlxjClDC7JT7x5Qyuns8JEvGpNAGxTOBI6Ymcksw1LRbrHZ5CghK5aWOpJxBWh2MDZbsorCEdz38kqeUQRRmyfX5eUW2XbJExSVrlJxjJRSHHRWcVbtH2QXJJnyAVNVkh3OhWnJh+JIhLdfbhHtBLnjAoUcVT4nMHlB8JSUORWj1aVZJTBtC4ck1Otc4kEhH2f1iqSLelZdKnTyMTItB3z5wexB8D+QMTFILj7yPygtSxMTz/wA/No1aJNCPvVvlC5UxUtVMn+/hCHT6B3rY3dQzGfP7rANhtz8Cs/v1y84fTpgUlx96fI+cV687MysSaEZ84UtF4yL50oypyx7q+IfP4RHMLffpBF6rxISvUUfq2fpAS5r6mnOCOjJ6+A+Pwiv3TdBnrVMX/LSSw/Ex30DwzLzFmWKANiPXTxhwhASAgBhiw8mTt6wboRpSZyoBIYNwhm5qag3YRGGcp5hPgOJcTJlnvGvverJEcJkEUJqeH/VVZ+UAY0mYaHqvxVRAjQHujkgfFao7xVBOQJV4JACOlY4mOnwSEjXimZ/OMY2VCpHvcCOmpgiXaCajXhQNGFSTuIFtSmS6c+4nLxPrEdmtHEwLAMgHkKqMYBzb1BWoofEHQiKVesz+MrQ4QTs4evjFuvSaAHAYZJH4hqT61iiW20YpqlPoB97xSJz87pG5Ux1k7H5wfIn1Z9vQkP6wqQWD5Z/URLZpvFDUQjIfTjwvnRX/AB/WLh+yKSnDOVV8aQens0t8TFEVPdB/Kr4NF2/ZLPD2lP8AUg/7W+UI/Ct5PUpSIlBEDy5rCNKtEGybjZ1PGsIbysCVF9RkQSCPEZQReN9IQOJQEI518rWWQkt+IuB9TCSZfjgwWfdoWWmHHzUAafGHl0WUS0MAwAoBGrsskxSSaFqEfT9YYTJDJBD18G3gDyeitdoO0gkB2JOiU5mK1J7dEq/iBUo6CYGHLiFIe3pcMyfPKUS1TN2HCHahJoInun9k4WXtEwhA/wC3LU4z95RDAUyDwyjYs5qGyG6kTrclaJYS2EjHXCHBYjc55bRduyvYWRYUJYY5gDFavXCPdrDWx+zSMMlIZhVLYWFAH1YBqQQZjAnP7yH6w8Y0cfJyyn/BDelmRNlLRMSClSSCDtm5Pux5vZyqzqCFTFKkPwLVQA7VOIpbImH3antFhSsBOJgVAe7wvVvfqMyyRo8LpNxItEoLWRMmKHeJPUBJBZIHKEkzo4Y9FbLJYb2UBm45xDed22S08U6Qgr/GAyv9QYxTZF0W2ykiRN9ogGsqdVtWSrMQdI7YgHDaZMyQr8TFcumuNOXiIKZnx5tB8v8AZdYlnEmbPQdkzGb0f1jS/wBnxQWReE4J2LK9TDGw3lJmJCkTpZB1C0/WkSi1oc/xEf60/WCJUk/SQq3++79DAdqk6/en1hjMqPvX/ML7SrPn83+o8oVlIilasBfQ/pAV7zcKkHQloY2tDg7Qivma9nJ/AQfIsfjCbOhEd4pAkKauvlUD0EVm13gUppUlmD76ZQ1FuC5ZDuCPiC5eKrYLR7SYFKySCBXMsIdIWcqotF3S/ZoBNSVJKj1H6wZLmVfI4lfCJ7m7IWm0jGoeylEBsdFFtQMwMos0nsWlPvoLv7rn1MBpm/Uiity1CgpTD4MCqNTxR20/3TIs57HU4lp6gEFm67QLbOzkxNUALY8IGh/EoHM8t4FMK5IvZW2Ds+qUeCRiVTqI0qYGBU1cU0vsmiYJtd0zUYv4cxkggKwkupZGJVB1hfMSVKwAK41hAAFSmWKgDUkmMNZHMm8Ncwkf611ekL5cwJU2jM/IGumppFyk/s/nKRjmTEy1FWLCQVF2YYiKOBpWIrJ+y9WLFPnjCNJYdR/uVlVzkYZIm+SJTu0FtaWpR2OEPRKWauxJakUTGTnHvd6fstsk6WUibNQVMXxJWS2Tpw5dCIqiP2HrSo47TR6YJZJI3OIivR4dYOXkb5Hg81C6c6fSGV29n7RNAIQQnc/TOPVLo/ZVZpHEv2k1W54Q3ROUPUXShNEJIApv6mA38Bhxr1s8lT2UmM3Ec3ow01i2/s8uoyDNUffIGf4dX8Ys1ruczJS5aQUqUlgcm8TzaJLFcKpSEJCQGApiGgrCWzoSghoZnDCy97yKEUck5bQZ+6LZqJGhURrpEKrvVyUNCmvxEYVdU8lQ/wDjs6YPaoVhnEuHqk/0EHSH1zS58xLTrMZKhmcScBG6a4gOoh7Il4OR5t6DWJVzRXRiASz1fupGqqVNdoyNKb0K0XKsl8YQk1dBOItscvjDyVZWbEXbVRq+7fRMQ+1Y5FJOQHFMNA9dPBo7/eCKYgg7IGOb45t5QyRKUpMLKVasE/1cCW/L3lNzIEbVLKvdK6UK+CWNuH9IGCilTkJlk+8o45h8APnTaDEO2Rp780t1ZP8AiGIMyXKPvFwK5YUDoM1bVpyiW0r4SM3GTV6gGgHXxjuZMDPs1T5UGnWBVIYl2O4O26y+WyR4wWBZyILwulJDmrmr1BOw1mK590bQkF2zJRxSlYQGBSolgHyxCpV/SAQIudqAKXBLEBjTEQfdQNAYWKs5JACWUPd91AO+6jCNHXxzxkUWO8XIE1KpS1GgmEOrmDkfSHSbM+mcC22y4VAJlpmLABK1mgf8IALnm1IT2tF4FxLmS5e+FJJ/30H+mB4P74PplxyTUykPzSPi0aTdEn/65f8ApED3ZJtoYzVoUNTgAP8AtIEM/wB3mnIhvywSbdbO0ZeH0hdadY3GQGaHoHN7piq2n+TP/Kv5RkZCbOleMq11/wAvzgbsN/1Mj/zD4iMjIrohL2J9HzNYh2jIyCcqNLz8YXzu8PD5xkZAY0Q+V8hCyd/1cjpM/wCMZGQGOtjG05eIiBWsZGQRYgtxd9fj8YItveMZGRg/kDzdIlTmOh+EZGQBtGWfvmN2H+ZM6RkZDAZD/wB5PT6xl55eHzjIyFYV+4XyMv7YIlZyOioyMgIZhl3/AMyd+X6xz2Z7szqYyMhkTezu7v8AqVdPrB9rzR+f6RkZBEfpPP7w/N/6mALf/JP/AJB/zjIyCxIhM/8AmDoPhCVPcX+Y/ERuMhCsAmwfzz+QfKO7Z3z1HwjIyMPsKHyEF2fWMjIcgz//2Q=="/>
          <p:cNvSpPr>
            <a:spLocks noChangeAspect="1" noChangeArrowheads="1"/>
          </p:cNvSpPr>
          <p:nvPr/>
        </p:nvSpPr>
        <p:spPr bwMode="auto">
          <a:xfrm>
            <a:off x="155575" y="-808038"/>
            <a:ext cx="2714625" cy="16859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8308" name="AutoShape 4" descr="data:image/jpeg;base64,/9j/4AAQSkZJRgABAQAAAQABAAD/2wCEAAkGBhMSERUUExMWFRUVGBcYFxgXGR0ZGhwaFxcYGRcXGBgaHCYfGBojHBgYHy8gIycpLC0sHB4xNTAqNSYrLCkBCQoKDgwOFw8PGCwcHyQqLCwpKSkpKSkpKSwpKSwpKSksKSkpKSkpLCksKSksLCksLCwsLCkpKSkpKSwpLCwsLP/AABEIALEBHQMBIgACEQEDEQH/xAAcAAACAgMBAQAAAAAAAAAAAAAEBQMGAAECBwj/xABCEAABAgMGAwUGAwcDBAMBAAABAhEAAyEEBRIxQVEiYXEGMoGRoRNCscHR8FJy4QcUIzNigvGSorI0Q3PCFlPSFf/EABkBAAMBAQEAAAAAAAAAAAAAAAECAwAEBf/EACURAAICAgMAAQMFAAAAAAAAAAABAhEhQQMSMVEEIkITMmGBkf/aAAwDAQACEQMRAD8A9geNgxqNgRM6DsKjbxzG4IrNvCa8baHd3AoPzQwty1BCsPeanU0iqXsBKlALUFEABiQASncvlCyZfhjbsHtt6UdLkmr/AP5GvWI5F80dSqjcuPHnFft15qUpsJUWdu6CDsM2gCfaSGEzcBKBuWo3pEj0OqLNM7R4piQ9S7NQU0J35/WI7VemMsDUlnLgOd9jT4wFbrtSQhScUtZLlCmB04egGnN4FvFQTMxB0EpJfZVThVsaEO1KGMClo4mqmS5oUHAJpUgNuNMtecWm47QplKngezDhIUrMsU900yeo+cIrtvlK5WFSu7QEJBKXFKuzHKuHaHt1SzMKVe1lTUKd0hgoAvUcT0IALc2eChZPGR37RMwMkgMGSEmgrrrCdFgQZ2BRzyUC9CaEn8WIA8t41MurAoqAUUpyCTiyyoairsXau8Ry7YUrQpQViySlgP8Aa9WasaxUsYYwVY0l0KmLcAAFbJdOqVKyWavViCQxELLXda7M/wDCXOQSK4jR2GScyGd3GjvnEN/pXNmBUpK0qUUIxMQdeInartsDrA3ZbtWqcn2U1ZTMSe8D0qD1zGo2MH0C7JDm4rQCySopcOGJFMSk8QZnxJJhhajMl+9jTUvpTN60yhde9mmJSCkmcpQOEUxO/edtA/UjYvAN23njBQtWB6F/qRUiMGryjdiv9avaoKgsBXCciKEtu2beIiA3mAv2WJQUqrg0IfItUaV/SB7wkplKxyly1uKh2GEVokd411IEcyGVMxmpIBq+tW5frClFFDIWHJVC2uvjuIjVJw93TStIKs0+CWcQDW0V62yVsQ3xHpAKLEp6inPn0rFuVZR+kRm70jKmv0ghsr8m0KkuJSSCQasK7OW6UjizXxMlBIPFizSqozKgWNMQozcqiHy7GPSB1XQk1Ic+Xi/NtIxrQPKsklSkqUCjLCkLYcm2BzyfPPOHlnu1bpLpwHUE10YD3QBRuu8JLTYCww8OY5OeYD+cd3VOmS0FIUSrG+Ek5YWLfi6ZtGEadYZe7VYnk4EsSKgEkAkZB84UWC2MpUsrTiT56O42/SJ7rnz0o4uMbnPxYRxaZyJilJVL9nNzB91W3E1RXrFDmimrTyMErmAkpqktTUbltRB0qduSPSK1c17lSsCgUqSWIINPHXrDybaCACR1FT8IZMnOLWBilUdYoGTOyoS/3WJwYY52qNkxjxkY0YBFGRjRtoUdmwI0Y2IwwQAdvtBSMvp4xWZoUo4gCTVqBstYst4SnFchWkVG8Zy0k1CUjJzR+umUTkdnBlA1skBIxKUHY0ACaZlztzhN2f8AYz5y5iuIoHAnCWcEM34jlDWfYkkErOPGHqfROQHzhXdVqCJwwlxkz4eGmJgAxNMmhDr0QXxfIwqCkqop0khuTZkpOZchqViqzbyW+pTkQaKAqxG4rFo7WWBCiwdKjxYssQqVOKYV8QLNVi1aFPet3rs8x5JJQAFc2HfYci+VWMFIS2FXcJAAUcRUeKhyclnBzc5gc3cQ2l30ySwmpZykMyS+bYU6xUJd5TVLDgH8JPnV8o7M4KCVIITMQap6eQJFcncEbQeoeyLZIviao4UrVzxEP/akYVAnRjWDJa5iShSVJGLCCGxkknJyWcjqfjFUubtQs4kezxAg4kqTwsQQ7juZt45w1st9SeIlCsQZwkjEqrB1VoWU+rQKNaZbFWiYE8U0AKGaQzgBnxAOxNAxGcUu3y5cmcj2VKgqwkmodziOhf4QUvtGZzkpYAAJQkcIDg/3MRllvA0oYlKJYauo1JBBqSwDbJDCvKMFRotN0dqy6UkDCoEuzlPeOWdQX8DBM6XYyKywRlilkkg7kDIxRVTQVEoUzlgQ4KQGIJ5FyeVY3KvtRXkQv2hYbg0FRkTuKGMDqrGF5XdLAXhUZiQ7McCkjmnurB5NlA93WqoZ6AZkbARKi8ZS8gAaknunqAxr/mEki0pROIKqE0fbcNnl6xqHui7WVcNJKoS2BTgZcocShCmkGCMMRoETIgkmceyjpMr71iVI9IlSIahWwOZZ+UKbbKU7JAIergEBusWOYmkIbStis6gfEl+tIDHgxl2ftJUksciTmdc+YroYNnWpeJKkpTNQpIJBAcFxxJ1ZnLVYwh7NWlKFhJPfq3mRpsYs13S6sO4Uhj0JoerwyI8ipt0Dy5ktfel4Fah6imSqO3ifCGUlWKhGw36EPp1gIXQuWp0rKknQ8ShyBV95wbJlsQdnFKMPOv6wyIyprDC5JpWJ0wJKzLjoeWxgpAhkQkdtG4wRkEQijIyMgBNtGNGRkEwLeS2lqOZAii3iSFFyeKo+LGPQLRKCklJyMUe+QA4AxNucw75tT4RKZ2/TP0rUy0mXMUg1IIwkBLigDcW3KuUB3ukFCikpMxP8wI6hlFBHDWjjVolvUJW4DBRZSVM4KksCCdHABhZ+9ELxTEcQBTiT3VJIZiNPV9oVHUdS74Va0+yX/OTSWoO6kjNJcviG+sCWq9yZaSlwpACFgt3wjArqFgJO78xAK5IC8ctQfPiFH5pNH2ahbSGEy3C3BjJSZ44VFAwlTDQgsSdAd4Ynb8AU+zLrQW4CrAaMosARsOJ6U4fCB1KxkkpZYq4OfhE8uUlZSiuJIUkg0JGgI3B0hGCQxS6Xy/zDCSfUPnW1RACiopGgYeZ67xibQtaVKSGCQXSg1A/Ep8w1H0q7QMq0FWeerj1g6zylJaYlSh+FQDFJc7HIjTWsYF2cS5n9RGTPTR6Ea+MWSxSZi0EJxF9SAsEV1BJcl6FmgVVgTNZSSELauEcBLVUBmly4iW7rkWXC7RIQjQ4xizJDDDUht6eJEK8llg4tFmmGWU5GhJLUphGIigV3ywNAQIXXbbgiYyhQkJLUSUq11qDUFswKxYjYE4g6/aUJxYsT4QSwAyz+3hZ2jlJSJS0seIoIAoQECvNyFGAaS2QJmgKUA7tR8iRpvlXqICQQVDEwrU0ppuzZRPOlgKcEYTVwdXf5AeEBy0OVOQSdTUMa789YIrbLTcV7AL9mVpUcwXBO7Rc7PNcDWPJrHYv4svCAFBQNORBJ6R6ld8s4XPWsK8DptrIzT8PnEyEwkm3uApga5ZU6QRIvRf8A9ZI3GsAFMcJDRKlUAIt+6FAdKQXKnpIdJeGsRpnS10iq3vfCJa8K2wqBSX02flFinTavFL7ZhAQVkB8vT9YDHgqIlzeJBGgzSqhYmtM9MmiwWPtPNRXhU1S6WcbvTn8Y8zshxoKgGYVqGcAd19Ytt2zFS5SgolTpGde8QCQK7t1MbwbElk9Quq/UTUAg6FwcwQWPNn1g+YkFiKh/KKtd9mShSQEZswz3bPYt6bRaZWVfHrrFE7ODkiovBuWyhlWJ0piOWiJRDI55G4yMjIICEmNiNwLapKhxS+8NND+sDwZBRMZAthtyZqXHiOYziYKYsfCMmZpp0dTRwnoY85vNf8XAlqGoxV5ECvSsejk0jzztHc7klKSVpJBbMh3T5hq8oSZ1/TPLFhsZSs4gCDRaWryWhxmCx11hFfszCdAmpFMtHiw2maShLk4myqSw3YmsIrZKEwYCMWIskue84ZstwKUrCI7BFIt/uzAcKnZSWLH8vvA0py3EObx9kpImyQgYUhKsIGJ6YkkZ7kHPTaALRchBCKnEhwC3eFSH0qD6QBb5QkhLKfEhJUGw8Wfhl5iG9J216TTbeFTAvKYku6dcNSFbhgavCy2yA5INCXB65j4xsT8QdhiSMx7yTueVR48oDM0u2hy+WXQwxOTv04mTADkGdw3zMM7BaCkYSCpK6As5HP4Ok0IY0IeFK1g0NDrUwTItzJYjEkMcJ2+VKaRhYvI7ElRHCjGB+CpA3UkspJB0ZucdoZSaoT1Ua7VD0EKpM4JNAQBkrES4qaDME6+O0SzpxmSxMmVKmwg6JBIzeoU2f9POFLKWBvd1VniC1MkcNQlPIQV2os6fZJZVEqOHKpoH6AAgdecBypipaAlLBSg6iWBA0AbJ/NusavC1kSwGClqIqqu1BpSBsfWQNE8pptQuKUZ/Qg+HKOJqUkBUuhNCnKj1I3zryY0jHxTJgPE/PVIGzVfWORaAKBPvB3z12zrTekMTHvZmwuoKNf0+zF4m0SB99YR9mJDJc615Q3tc8B30zibLUAXlY/aIZvqNlJOheF9kt9ok8Kk+2AyKaKYfiSdelIf2aaFVDER2bCk5gRkZ1sHsHaBaywkLAGpUkZjQOYcyrU+jdYGlWMJFPSJlrCQ8YRpMy0zmqTFA7X272hwJqBU+jwf2q7UiUktr5npyihC/lueEKJfXyHlDJXkWUksMfXJYUFYFGlkqL5Fi9fFQHpD+7lJlSwjFjJIIzDuXRU9RUQo7NWcqlTWqS4bUhBClgcyFGCrPOKko2IGh97LPbVozHij0y5j7QS5lCAlvGic8tz5Q+0aKv2UnBCjLejBShoMTMRo+IesWpUqrg1h4+HDy4lk7lBmiYGOJaGjsQ6OZm4wCMjGjCkcZESLQCY7UpoFj0JL4s65Kvbyg4/7iRt+IDcQfZLamcgEHMODBgUDFPtqVWGfSkiaXH9KtR0hfMl4/eur9LTNn4Ul9IBKUqSmYc1JI5HNniT24nIIBZTeFcoCROw2RRUCPZ43ADnhJJpmaRmGKr/Ss37YFIliaitWUNGeitwwofAwoVLBXhll1EY8JbC70fV6P5RdbsVizS6FpBD5KCh9N4qXaa6TZJwnS3MsJ4Rm5JTjSTmTgyzy5ROjsjP8AEQ9q7SUTfaIyBcDIpA0I1D0cdIqt62srShRDFTk1HFhJYZlsySOkXa+U+0lgoBWCHckBnzyDjJjFNt10KUACXwu3J8w7PDRF5E9AH7+cISZYIA1Knrmweng0YUjC4NCHY0qR1z6RF+7qBZ321LtRo3xJ0fd9eW8MQt7I1pFXryiSSl6bNno+Z6ZRyJFCQ7DMZM+QPKOMHpm1flBNYws6ggcQDOcwC58dCCzwXKnYpicWFR1wgNwjLkAGAgWTKTgplU0o29PpHdgWEKJJoEqrzUGHjU06QpVYwNb1tRSzDFU0OigwrvUM42O0BypyiHJdaqPsKuWy1PlEVrvEM5ZzVzXmWrVy8dWJZwlR7xBDMMi7htCUumm52jUHtbwDWBKkrJFXOEa95Jz83ia6k4gC2JSVYVA5mrhugAz5xMAUAKLu5LP8PMwJJKpU72iDhJchTOGOhGUb03lF1u/tCmWMOApIzCvg8Ezr3x0KkB9qn1MV+R2h4U+0loPFiUpCmc+TiucLLwvoLYJSE1US1c3YORoGhaK90lZbrLeglnN9/vKH1mvlCg6SGp18RHlNispUoBCHUWYq+I5RZUXAQAFzgg5t+pZ4FUBS7aLpMv6UnNQhXe3aVIQS4ZvHwit2u4mBULUCdgAfCiukKp92igmlRILtVg7CoYtnzg0Z40J71tq58wliQHYct+pgaxSCVJHOr8iIt9iuhDfw3U+ufkRQwJb+zSwrEmhVXkeuxNIa0RfE/S3WS6yEj2a2IdaTqXZvQQVZpHt5YXhGKWalLh3OF9nBpXSFV13sUYULHElQFKMEqyIzG1douF0ISlMw0/iYS3g6i3UCJl26Vh9w2PAConWumej/AHpFlkKcbkZdIT2ABSCXcOz9BVoa2RYIDZbxSJw8zu2FJiURwI2DFDlZ1GxGhGwYwBPeKSkYgaa/X7brHdjvAEMo+On6R3KtAUMJ2rFbvyWqzKS1Uq7p2bMHc5eEI8HZCPb7X6PbeDLGMLATqDl9YFNplWtCpS0nKhyL6KSNIDu22C0S1SVKckOkncMRnCeyzzLWCCQUmvga/CF7FFx62jqwXiZExUhZOOWeGjONDs0OLvvMTJi5SvfSSPCh9CIB7Y2dM+XLWkhMwVQvmM0HcRWrpvoulbcclTLTq1QoeIgeFevZXsstwWzDJTKV35JMo/2ZeaWMMLVJROQULDg+h0I9YqXbG2mzTUWpDmVNZM1tCKy5n/qYbXPeompC0kEGC2LV5QotNg9mkyrRKUakomIBUk9KFjyO8Ib7uxcjjU6pbYXCS7nLEGoeerR6jNms3P4QB+8pchQzGWYI+94FjqbaPK5NqJ9mtMsjUMKIdyCS3ePPSEt8SsKmz+GZ4a1fKnOPXb3ugLWJkpaZawGY91QbKmXkQ3KKbf3Yq0rCpmGUCB3ZaiX51Ttp5QUxZZRQv3ihSAKnV89MjpHDEtxDoH+EET7GtBZiSNgSfGlPKBFKP4Xbl8YdEHgISgg/hfJ6P15dYIWcKCVEElylsho4G7hoCTZ3NdM/DntEqQVEPkKACp6BI6k+MAybOpacRc1qKmvhzhtYBVRVmadTo584jkXYSwUMLhwlw9dVHSHCbvEuXil1VkS9QaabQLLwhRFfctKsBQXYYVa5aRxLkBq7QNjSEniwqKm4shq/R46mWxUsATUEPkoVSfEQB7Rk+Qnb0z+kQWayhUxWIcEsYlNrqB6ROhPtah2cjZzy3bWGKbKyFtmopHlp8IFg63ky4JalzsbVUlxSgfLoAPukOzYEJGJRJz/uNM+VRSJbOEykrJHdIQkbho6kkKnpSqgGE7u5cjzHrCvJRKjufY6nCAGpn6q58o5u7sstagFFABFMLlRevEDTV6nrtDmbYnUWDl9cg7uevSGFjSZYIJKyxDgMA+mZ0gglICsHZ9aPagJyCVytHw1KabZQdauz2McSGBIY6iubjwg+zzl40kBkpBBJYUyJ9B6Q3KBNlkKyPLxgpHPLllEpt4di/arUQrDNl5KbMFNHyfaFl3m0SVJTODkEh2oAG1HI8h1j02TKoHqQGJ1Lbwsv3s6m0YSCQtORGxzEM4ix+ozUju67CEyQnqWPpEllUUnCQc35F/pk0CSbd7JKQvICpOYYa/e0N7POStIIyOXxgojO03ZuXPGUTCBFyCFOGYs++fwglA84Yk0tHYjoRyI3BEZXVz2Gba7UGvlygKbeSJoMqdkrI6pOiusQ2y0VbQ59BkPGF14yCoYkd4ZddvGIWemoIFBXZp/s1GoqlQyINQQ8G37VaZoFJgLjZYYKHwPiYDt0z95somJ/mSeIZPhB/iSvDPwgm7ZgtFnKNSPaIb8SQHA6h4A97f8AZkpZmSVy/eDrl/mSKjxqIp14TyFCejMBpg3FWVlmIe2W0kEEUOf6+uUVy+J/s5ymolTqHjGWR6osd02mXbLMqzTC4Ulgf6dC+6TFU7IXsbFal2ScWZTAnJx8lBj1gOyXn+6TkrT/ACif9L5gtodIP/aPYBNlyrbLzJwqIO3dPhD1ojL5R6b+8hQ3+6REpLhiHEeYdm+26gEomHkFHwYK26xekX6huI4Tz+rQtUPGmsAd6Sp0tzJrXI6fWBrP2gtaaKlIUHNXKTn4wdab6Q1FA9C/lCa120qyy+8oBSrHEq9Jy3PsQ35w56MnKI7dcUuaMSpYBOoLHxIZ4NuyUcKQzOAWb6xLei8KKBowH8FMnSJMhWFEpJLVKuL4xEucW4leA4U8nAAyELu0i1KKyksRkKjrAV1TiSxJL1S+47yG3aoh0hXJJ0attveYAn3XfnoY1KvOZL7qqDhb1S9a7QHPqrf5+fKMWlxzZvEVEGiHZ3YRMvhE0cctlbpPoQaRxYreTwA4kmjEtQVLgvkHrCyV39GNfMQVcrInYjkEv4mgrBqhVNtot9msYSkABgz/AH4edIYyRwO1QaPmSTTq30iOySCtKSzlVQNK6kbUhoi7QkejtQAipPjXziTO1eEQl4kpzLn/AI5k0rr5wws134pmNnZ250AfpBdmu/FgRoEhzTJ6+cOJVlOZICQKN955RkK5JGWJAaor1p+hgkWlIo3r9YgQgGhflSkS+yA1HUp/SGogydacQoB0zckEgbDLaHcpHCxo4D9eUV6RML0ydyo5OKN8YdoVjQ6Sx0flyhkQ5UT2ZVK0OsTJELRaSDh109YNlzoeyEogN6WRwSAOdHoaGObKvBgSkcJBozNh05QyWAQxhP8AvaZc7Ao97LYUzhfCkG5RoaBT1jiesgOXAcNhrq1Y4nS1M6Q5pq1OUaxiWjCohJOWIuaHOmcMJS0SSprZ05CviaekTCa4cMobwgvu9lSZExaJrrwkoTgJBLbJED3D20lzJQOJPPRjqG0rA7DfpNq0K56mrqWf6R2FU+/v78YItcrT7zhcFMfrWIs9FO0CoPsJxUGwzC52C2z6KCfPrEF2TDJnrQksEqxo/KokgNyqPCGVolYhXX78/vaEs+YykKPeQcCtOFQb4h41hpMnvdHs5ysPdVxp6Kct5uITXtdZtC5aEkAqLOaABnL+Rh7fSXQg6pKhnoS4+cJLwlFcs4CUqTUMWfOhIOrxg+xJv/i1jRLMuYZs0kVUDhA6CvrAF9plpsqbNJChLQcTqOJRUdSdMtIGsvaMKOBTomZFJ16HURudMfP7/WDkVKL8KXPlYOIZajY6wxsV54mSVONP1ia32RgTVi33/mK9YbAqatk6ZnYPFDlzCWC2qWaUY8swYa2S+BQTQx/Ecj1bKEybFNQzYSAPed/PeJEy5yhkgDJnc/AQtHQm0elXZeCJxdKgQAHAOX3vA991TzIpHntklTpU0LSvCsZBsIUOozBbJUW2XfSVoZUspmNlmDTMHXpCsaNtlWveVozvQjk9esAWeQ5LGuYP9Sahm3DCHF4WUsSzkVI94HQgwqsaqkZvUdUnIeENEWSyBTQDMJGtR5YvmR4CJJsnhfZj5U+DRu0n+ISMqK8Hf5mDpMhxyZutCPkILJpWxTYLnVOtCZaaVU6tkpqSfA+sXi77isykmWiUDstQClEjIl8ughd2bsRONQzmCXLfYZqPoIsMhUrFglJUcKmUsKapOQDF/hCt2UhBJWRXXJUElKnxVClcgwptSgixJluEgg7saluZjSLIlMwFqKqNnhlLkM+5Ofy+cKM2ZIltkKmpOXQPq0TJQT4fbxuWBBKECGRJsHwmOGb/ABnBjCIZgaCL2JJKMXfLJGkMpdtAoGYfdISi0Ec+RiWVNcjhbxf4wbElCxzMQCXB0rzMQAlKwNPrGSlgZkBhlT5ZRuZO4cTVYUPM0EElVYC0zM+sIe0EpMyYhJUymLf1VyI28Whku1hKHOo+Iip3t2gUlRwmUnCkcSzXegGQgPwfig+1j+y3iEMklR0cFwOp+gjhM9QVVKA+pOLxfYxUEX3iqpa1DTCkgH+4gvDiwW9JIwgf3EeZELZZ8aRvtGkzOIlJSkFIKeEYi1N1EwpuC6UqEwKklZSrNboNa91OWuZPhFwTdSZgKp6hhLPLo2pAOxrpWGdnmAJGBKUJAAGKhYctoPUR83VUkJbfZ26ff0hHakYSxqM4svthMHX9AYT3lZCQRkdOrD6wsinG9MAxNXTr8YWXpJcE7jCeX4T4GCZVpALHMfH7+EbtUkFLjX7ptlCl6oDnTsckHUhJ6EPAUhfSuXi31jdhn/winVKiIjTmMvpBGQjvu6krJGR7yVDQ/ekQXNawQUTBxooX9G5GHV5S3SCKEfo8VS/h3ZiCy00caiHWSM/tfYY3ypUwBIfiLBvdejmJrou1MoYU7uonMsPmWpAXZ2xzJn8VdHonxzVFlkSUipGTqyOSaAQGNFdvuIRZi+57r5ZuSYnk2UZsHYgcxq7ZO0SqDGuYAH9yny8I2CMk6nC+wTmfSFKG7DYgrKo/Aoa7PmN4M/dE1DO2aT3knQg7RDZpwcGjksPyjMmDbQoKAUHBFHGY8NRAAJb0swCXdx7qhmk/1Dzio2cYZigc3fyor0i4W+aSTkFEad1Y35FnimT2TOU2ih5KDN4Q8SXJojWr+Irx+D+UN05Pt68QPzhCVvN8vgzw2E2gy5+KQaeUMycH6WXsjNAExGa0qxAHUPhPxENv/wCAqXaJARj9ktSivDkOEqzFQCYptkvFVnmompGIpKnG6cAcHbcHePTLi7RWe1AGQsn8SSCCkkOytH6QjRRz0GewyDZZQXKk5RLLk1idMuDRJzBjZo6NNYknpIFCx8/jCa13nOSWSmXN3TiMtfg7g+LdYJv3DQzKRpSqRUZfbazleBSl2eYCxROThryUHQfOLBZLWSM3B1G0AKjsIIjEpzjPac4wzRBCTyJjaO8d2u2ABycIFSSWHNycqQsnXmlDknKPOe0HaGbeM32Ul0yUFiXbGfxFtBoN6xrFcCw3z2wM9YTKrLDhJyejEl8hyhZaEVTMWlxjClDC7JT7x5Qyuns8JEvGpNAGxTOBI6Ymcksw1LRbrHZ5CghK5aWOpJxBWh2MDZbsorCEdz38kqeUQRRmyfX5eUW2XbJExSVrlJxjJRSHHRWcVbtH2QXJJnyAVNVkh3OhWnJh+JIhLdfbhHtBLnjAoUcVT4nMHlB8JSUORWj1aVZJTBtC4ck1Otc4kEhH2f1iqSLelZdKnTyMTItB3z5wexB8D+QMTFILj7yPygtSxMTz/wA/No1aJNCPvVvlC5UxUtVMn+/hCHT6B3rY3dQzGfP7rANhtz8Cs/v1y84fTpgUlx96fI+cV687MysSaEZ84UtF4yL50oypyx7q+IfP4RHMLffpBF6rxISvUUfq2fpAS5r6mnOCOjJ6+A+Pwiv3TdBnrVMX/LSSw/Ex30DwzLzFmWKANiPXTxhwhASAgBhiw8mTt6wboRpSZyoBIYNwhm5qag3YRGGcp5hPgOJcTJlnvGvverJEcJkEUJqeH/VVZ+UAY0mYaHqvxVRAjQHujkgfFao7xVBOQJV4JACOlY4mOnwSEjXimZ/OMY2VCpHvcCOmpgiXaCajXhQNGFSTuIFtSmS6c+4nLxPrEdmtHEwLAMgHkKqMYBzb1BWoofEHQiKVesz+MrQ4QTs4evjFuvSaAHAYZJH4hqT61iiW20YpqlPoB97xSJz87pG5Ux1k7H5wfIn1Z9vQkP6wqQWD5Z/URLZpvFDUQjIfTjwvnRX/AB/WLh+yKSnDOVV8aQens0t8TFEVPdB/Kr4NF2/ZLPD2lP8AUg/7W+UI/Ct5PUpSIlBEDy5rCNKtEGybjZ1PGsIbysCVF9RkQSCPEZQReN9IQOJQEI518rWWQkt+IuB9TCSZfjgwWfdoWWmHHzUAafGHl0WUS0MAwAoBGrsskxSSaFqEfT9YYTJDJBD18G3gDyeitdoO0gkB2JOiU5mK1J7dEq/iBUo6CYGHLiFIe3pcMyfPKUS1TN2HCHahJoInun9k4WXtEwhA/wC3LU4z95RDAUyDwyjYs5qGyG6kTrclaJYS2EjHXCHBYjc55bRduyvYWRYUJYY5gDFavXCPdrDWx+zSMMlIZhVLYWFAH1YBqQQZjAnP7yH6w8Y0cfJyyn/BDelmRNlLRMSClSSCDtm5Pux5vZyqzqCFTFKkPwLVQA7VOIpbImH3antFhSsBOJgVAe7wvVvfqMyyRo8LpNxItEoLWRMmKHeJPUBJBZIHKEkzo4Y9FbLJYb2UBm45xDed22S08U6Qgr/GAyv9QYxTZF0W2ykiRN9ogGsqdVtWSrMQdI7YgHDaZMyQr8TFcumuNOXiIKZnx5tB8v8AZdYlnEmbPQdkzGb0f1jS/wBnxQWReE4J2LK9TDGw3lJmJCkTpZB1C0/WkSi1oc/xEf60/WCJUk/SQq3++79DAdqk6/en1hjMqPvX/ML7SrPn83+o8oVlIilasBfQ/pAV7zcKkHQloY2tDg7Qivma9nJ/AQfIsfjCbOhEd4pAkKauvlUD0EVm13gUppUlmD76ZQ1FuC5ZDuCPiC5eKrYLR7SYFKySCBXMsIdIWcqotF3S/ZoBNSVJKj1H6wZLmVfI4lfCJ7m7IWm0jGoeylEBsdFFtQMwMos0nsWlPvoLv7rn1MBpm/Uiity1CgpTD4MCqNTxR20/3TIs57HU4lp6gEFm67QLbOzkxNUALY8IGh/EoHM8t4FMK5IvZW2Ds+qUeCRiVTqI0qYGBU1cU0vsmiYJtd0zUYv4cxkggKwkupZGJVB1hfMSVKwAK41hAAFSmWKgDUkmMNZHMm8Ncwkf611ekL5cwJU2jM/IGumppFyk/s/nKRjmTEy1FWLCQVF2YYiKOBpWIrJ+y9WLFPnjCNJYdR/uVlVzkYZIm+SJTu0FtaWpR2OEPRKWauxJakUTGTnHvd6fstsk6WUibNQVMXxJWS2Tpw5dCIqiP2HrSo47TR6YJZJI3OIivR4dYOXkb5Hg81C6c6fSGV29n7RNAIQQnc/TOPVLo/ZVZpHEv2k1W54Q3ROUPUXShNEJIApv6mA38Bhxr1s8lT2UmM3Ec3ow01i2/s8uoyDNUffIGf4dX8Ys1ruczJS5aQUqUlgcm8TzaJLFcKpSEJCQGApiGgrCWzoSghoZnDCy97yKEUck5bQZ+6LZqJGhURrpEKrvVyUNCmvxEYVdU8lQ/wDjs6YPaoVhnEuHqk/0EHSH1zS58xLTrMZKhmcScBG6a4gOoh7Il4OR5t6DWJVzRXRiASz1fupGqqVNdoyNKb0K0XKsl8YQk1dBOItscvjDyVZWbEXbVRq+7fRMQ+1Y5FJOQHFMNA9dPBo7/eCKYgg7IGOb45t5QyRKUpMLKVasE/1cCW/L3lNzIEbVLKvdK6UK+CWNuH9IGCilTkJlk+8o45h8APnTaDEO2Rp780t1ZP8AiGIMyXKPvFwK5YUDoM1bVpyiW0r4SM3GTV6gGgHXxjuZMDPs1T5UGnWBVIYl2O4O26y+WyR4wWBZyILwulJDmrmr1BOw1mK590bQkF2zJRxSlYQGBSolgHyxCpV/SAQIudqAKXBLEBjTEQfdQNAYWKs5JACWUPd91AO+6jCNHXxzxkUWO8XIE1KpS1GgmEOrmDkfSHSbM+mcC22y4VAJlpmLABK1mgf8IALnm1IT2tF4FxLmS5e+FJJ/30H+mB4P74PplxyTUykPzSPi0aTdEn/65f8ApED3ZJtoYzVoUNTgAP8AtIEM/wB3mnIhvywSbdbO0ZeH0hdadY3GQGaHoHN7piq2n+TP/Kv5RkZCbOleMq11/wAvzgbsN/1Mj/zD4iMjIrohL2J9HzNYh2jIyCcqNLz8YXzu8PD5xkZAY0Q+V8hCyd/1cjpM/wCMZGQGOtjG05eIiBWsZGQRYgtxd9fj8YItveMZGRg/kDzdIlTmOh+EZGQBtGWfvmN2H+ZM6RkZDAZD/wB5PT6xl55eHzjIyFYV+4XyMv7YIlZyOioyMgIZhl3/AMyd+X6xz2Z7szqYyMhkTezu7v8AqVdPrB9rzR+f6RkZBEfpPP7w/N/6mALf/JP/AJB/zjIyCxIhM/8AmDoPhCVPcX+Y/ERuMhCsAmwfzz+QfKO7Z3z1HwjIyMPsKHyEF2fWMjIcgz//2Q=="/>
          <p:cNvSpPr>
            <a:spLocks noChangeAspect="1" noChangeArrowheads="1"/>
          </p:cNvSpPr>
          <p:nvPr/>
        </p:nvSpPr>
        <p:spPr bwMode="auto">
          <a:xfrm>
            <a:off x="155575" y="-808038"/>
            <a:ext cx="2714625" cy="16859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8310" name="AutoShape 6" descr="data:image/jpeg;base64,/9j/4AAQSkZJRgABAQAAAQABAAD/2wCEAAkGBhMSERUUExMWFRUVGBcYFxgXGR0ZGhwaFxcYGRcXGBgaHCYfGBojHBgYHy8gIycpLC0sHB4xNTAqNSYrLCkBCQoKDgwOFw8PGCwcHyQqLCwpKSkpKSkpKSwpKSwpKSksKSkpKSkpLCksKSksLCksLCwsLCkpKSkpKSwpLCwsLP/AABEIALEBHQMBIgACEQEDEQH/xAAcAAACAgMBAQAAAAAAAAAAAAAEBQMGAAECBwj/xABCEAABAgMGAwUGAwcDBAMBAAABAhEAAyEEBRIxQVEiYXEGMoGRoRNCscHR8FJy4QcUIzNigvGSorI0Q3PCFlPSFf/EABkBAAMBAQEAAAAAAAAAAAAAAAECAwAEBf/EACURAAICAgMAAQMFAAAAAAAAAAABAhEhQQMSMVEEIkITMmGBkf/aAAwDAQACEQMRAD8A9geNgxqNgRM6DsKjbxzG4IrNvCa8baHd3AoPzQwty1BCsPeanU0iqXsBKlALUFEABiQASncvlCyZfhjbsHtt6UdLkmr/AP5GvWI5F80dSqjcuPHnFft15qUpsJUWdu6CDsM2gCfaSGEzcBKBuWo3pEj0OqLNM7R4piQ9S7NQU0J35/WI7VemMsDUlnLgOd9jT4wFbrtSQhScUtZLlCmB04egGnN4FvFQTMxB0EpJfZVThVsaEO1KGMClo4mqmS5oUHAJpUgNuNMtecWm47QplKngezDhIUrMsU900yeo+cIrtvlK5WFSu7QEJBKXFKuzHKuHaHt1SzMKVe1lTUKd0hgoAvUcT0IALc2eChZPGR37RMwMkgMGSEmgrrrCdFgQZ2BRzyUC9CaEn8WIA8t41MurAoqAUUpyCTiyyoairsXau8Ry7YUrQpQViySlgP8Aa9WasaxUsYYwVY0l0KmLcAAFbJdOqVKyWavViCQxELLXda7M/wDCXOQSK4jR2GScyGd3GjvnEN/pXNmBUpK0qUUIxMQdeInartsDrA3ZbtWqcn2U1ZTMSe8D0qD1zGo2MH0C7JDm4rQCySopcOGJFMSk8QZnxJJhhajMl+9jTUvpTN60yhde9mmJSCkmcpQOEUxO/edtA/UjYvAN23njBQtWB6F/qRUiMGryjdiv9avaoKgsBXCciKEtu2beIiA3mAv2WJQUqrg0IfItUaV/SB7wkplKxyly1uKh2GEVokd411IEcyGVMxmpIBq+tW5frClFFDIWHJVC2uvjuIjVJw93TStIKs0+CWcQDW0V62yVsQ3xHpAKLEp6inPn0rFuVZR+kRm70jKmv0ghsr8m0KkuJSSCQasK7OW6UjizXxMlBIPFizSqozKgWNMQozcqiHy7GPSB1XQk1Ic+Xi/NtIxrQPKsklSkqUCjLCkLYcm2BzyfPPOHlnu1bpLpwHUE10YD3QBRuu8JLTYCww8OY5OeYD+cd3VOmS0FIUSrG+Ek5YWLfi6ZtGEadYZe7VYnk4EsSKgEkAkZB84UWC2MpUsrTiT56O42/SJ7rnz0o4uMbnPxYRxaZyJilJVL9nNzB91W3E1RXrFDmimrTyMErmAkpqktTUbltRB0qduSPSK1c17lSsCgUqSWIINPHXrDybaCACR1FT8IZMnOLWBilUdYoGTOyoS/3WJwYY52qNkxjxkY0YBFGRjRtoUdmwI0Y2IwwQAdvtBSMvp4xWZoUo4gCTVqBstYst4SnFchWkVG8Zy0k1CUjJzR+umUTkdnBlA1skBIxKUHY0ACaZlztzhN2f8AYz5y5iuIoHAnCWcEM34jlDWfYkkErOPGHqfROQHzhXdVqCJwwlxkz4eGmJgAxNMmhDr0QXxfIwqCkqop0khuTZkpOZchqViqzbyW+pTkQaKAqxG4rFo7WWBCiwdKjxYssQqVOKYV8QLNVi1aFPet3rs8x5JJQAFc2HfYci+VWMFIS2FXcJAAUcRUeKhyclnBzc5gc3cQ2l30ySwmpZykMyS+bYU6xUJd5TVLDgH8JPnV8o7M4KCVIITMQap6eQJFcncEbQeoeyLZIviao4UrVzxEP/akYVAnRjWDJa5iShSVJGLCCGxkknJyWcjqfjFUubtQs4kezxAg4kqTwsQQ7juZt45w1st9SeIlCsQZwkjEqrB1VoWU+rQKNaZbFWiYE8U0AKGaQzgBnxAOxNAxGcUu3y5cmcj2VKgqwkmodziOhf4QUvtGZzkpYAAJQkcIDg/3MRllvA0oYlKJYauo1JBBqSwDbJDCvKMFRotN0dqy6UkDCoEuzlPeOWdQX8DBM6XYyKywRlilkkg7kDIxRVTQVEoUzlgQ4KQGIJ5FyeVY3KvtRXkQv2hYbg0FRkTuKGMDqrGF5XdLAXhUZiQ7McCkjmnurB5NlA93WqoZ6AZkbARKi8ZS8gAaknunqAxr/mEki0pROIKqE0fbcNnl6xqHui7WVcNJKoS2BTgZcocShCmkGCMMRoETIgkmceyjpMr71iVI9IlSIahWwOZZ+UKbbKU7JAIergEBusWOYmkIbStis6gfEl+tIDHgxl2ftJUksciTmdc+YroYNnWpeJKkpTNQpIJBAcFxxJ1ZnLVYwh7NWlKFhJPfq3mRpsYs13S6sO4Uhj0JoerwyI8ipt0Dy5ktfel4Fah6imSqO3ifCGUlWKhGw36EPp1gIXQuWp0rKknQ8ShyBV95wbJlsQdnFKMPOv6wyIyprDC5JpWJ0wJKzLjoeWxgpAhkQkdtG4wRkEQijIyMgBNtGNGRkEwLeS2lqOZAii3iSFFyeKo+LGPQLRKCklJyMUe+QA4AxNucw75tT4RKZ2/TP0rUy0mXMUg1IIwkBLigDcW3KuUB3ukFCikpMxP8wI6hlFBHDWjjVolvUJW4DBRZSVM4KksCCdHABhZ+9ELxTEcQBTiT3VJIZiNPV9oVHUdS74Va0+yX/OTSWoO6kjNJcviG+sCWq9yZaSlwpACFgt3wjArqFgJO78xAK5IC8ctQfPiFH5pNH2ahbSGEy3C3BjJSZ44VFAwlTDQgsSdAd4Ynb8AU+zLrQW4CrAaMosARsOJ6U4fCB1KxkkpZYq4OfhE8uUlZSiuJIUkg0JGgI3B0hGCQxS6Xy/zDCSfUPnW1RACiopGgYeZ67xibQtaVKSGCQXSg1A/Ep8w1H0q7QMq0FWeerj1g6zylJaYlSh+FQDFJc7HIjTWsYF2cS5n9RGTPTR6Ea+MWSxSZi0EJxF9SAsEV1BJcl6FmgVVgTNZSSELauEcBLVUBmly4iW7rkWXC7RIQjQ4xizJDDDUht6eJEK8llg4tFmmGWU5GhJLUphGIigV3ywNAQIXXbbgiYyhQkJLUSUq11qDUFswKxYjYE4g6/aUJxYsT4QSwAyz+3hZ2jlJSJS0seIoIAoQECvNyFGAaS2QJmgKUA7tR8iRpvlXqICQQVDEwrU0ppuzZRPOlgKcEYTVwdXf5AeEBy0OVOQSdTUMa789YIrbLTcV7AL9mVpUcwXBO7Rc7PNcDWPJrHYv4svCAFBQNORBJ6R6ld8s4XPWsK8DptrIzT8PnEyEwkm3uApga5ZU6QRIvRf8A9ZI3GsAFMcJDRKlUAIt+6FAdKQXKnpIdJeGsRpnS10iq3vfCJa8K2wqBSX02flFinTavFL7ZhAQVkB8vT9YDHgqIlzeJBGgzSqhYmtM9MmiwWPtPNRXhU1S6WcbvTn8Y8zshxoKgGYVqGcAd19Ytt2zFS5SgolTpGde8QCQK7t1MbwbElk9Quq/UTUAg6FwcwQWPNn1g+YkFiKh/KKtd9mShSQEZswz3bPYt6bRaZWVfHrrFE7ODkiovBuWyhlWJ0piOWiJRDI55G4yMjIICEmNiNwLapKhxS+8NND+sDwZBRMZAthtyZqXHiOYziYKYsfCMmZpp0dTRwnoY85vNf8XAlqGoxV5ECvSsejk0jzztHc7klKSVpJBbMh3T5hq8oSZ1/TPLFhsZSs4gCDRaWryWhxmCx11hFfszCdAmpFMtHiw2maShLk4myqSw3YmsIrZKEwYCMWIskue84ZstwKUrCI7BFIt/uzAcKnZSWLH8vvA0py3EObx9kpImyQgYUhKsIGJ6YkkZ7kHPTaALRchBCKnEhwC3eFSH0qD6QBb5QkhLKfEhJUGw8Wfhl5iG9J216TTbeFTAvKYku6dcNSFbhgavCy2yA5INCXB65j4xsT8QdhiSMx7yTueVR48oDM0u2hy+WXQwxOTv04mTADkGdw3zMM7BaCkYSCpK6As5HP4Ok0IY0IeFK1g0NDrUwTItzJYjEkMcJ2+VKaRhYvI7ElRHCjGB+CpA3UkspJB0ZucdoZSaoT1Ua7VD0EKpM4JNAQBkrES4qaDME6+O0SzpxmSxMmVKmwg6JBIzeoU2f9POFLKWBvd1VniC1MkcNQlPIQV2os6fZJZVEqOHKpoH6AAgdecBypipaAlLBSg6iWBA0AbJ/NusavC1kSwGClqIqqu1BpSBsfWQNE8pptQuKUZ/Qg+HKOJqUkBUuhNCnKj1I3zryY0jHxTJgPE/PVIGzVfWORaAKBPvB3z12zrTekMTHvZmwuoKNf0+zF4m0SB99YR9mJDJc615Q3tc8B30zibLUAXlY/aIZvqNlJOheF9kt9ok8Kk+2AyKaKYfiSdelIf2aaFVDER2bCk5gRkZ1sHsHaBaywkLAGpUkZjQOYcyrU+jdYGlWMJFPSJlrCQ8YRpMy0zmqTFA7X272hwJqBU+jwf2q7UiUktr5npyihC/lueEKJfXyHlDJXkWUksMfXJYUFYFGlkqL5Fi9fFQHpD+7lJlSwjFjJIIzDuXRU9RUQo7NWcqlTWqS4bUhBClgcyFGCrPOKko2IGh97LPbVozHij0y5j7QS5lCAlvGic8tz5Q+0aKv2UnBCjLejBShoMTMRo+IesWpUqrg1h4+HDy4lk7lBmiYGOJaGjsQ6OZm4wCMjGjCkcZESLQCY7UpoFj0JL4s65Kvbyg4/7iRt+IDcQfZLamcgEHMODBgUDFPtqVWGfSkiaXH9KtR0hfMl4/eur9LTNn4Ul9IBKUqSmYc1JI5HNniT24nIIBZTeFcoCROw2RRUCPZ43ADnhJJpmaRmGKr/Ss37YFIliaitWUNGeitwwofAwoVLBXhll1EY8JbC70fV6P5RdbsVizS6FpBD5KCh9N4qXaa6TZJwnS3MsJ4Rm5JTjSTmTgyzy5ROjsjP8AEQ9q7SUTfaIyBcDIpA0I1D0cdIqt62srShRDFTk1HFhJYZlsySOkXa+U+0lgoBWCHckBnzyDjJjFNt10KUACXwu3J8w7PDRF5E9AH7+cISZYIA1Knrmweng0YUjC4NCHY0qR1z6RF+7qBZ321LtRo3xJ0fd9eW8MQt7I1pFXryiSSl6bNno+Z6ZRyJFCQ7DMZM+QPKOMHpm1flBNYws6ggcQDOcwC58dCCzwXKnYpicWFR1wgNwjLkAGAgWTKTgplU0o29PpHdgWEKJJoEqrzUGHjU06QpVYwNb1tRSzDFU0OigwrvUM42O0BypyiHJdaqPsKuWy1PlEVrvEM5ZzVzXmWrVy8dWJZwlR7xBDMMi7htCUumm52jUHtbwDWBKkrJFXOEa95Jz83ia6k4gC2JSVYVA5mrhugAz5xMAUAKLu5LP8PMwJJKpU72iDhJchTOGOhGUb03lF1u/tCmWMOApIzCvg8Ezr3x0KkB9qn1MV+R2h4U+0loPFiUpCmc+TiucLLwvoLYJSE1US1c3YORoGhaK90lZbrLeglnN9/vKH1mvlCg6SGp18RHlNispUoBCHUWYq+I5RZUXAQAFzgg5t+pZ4FUBS7aLpMv6UnNQhXe3aVIQS4ZvHwit2u4mBULUCdgAfCiukKp92igmlRILtVg7CoYtnzg0Z40J71tq58wliQHYct+pgaxSCVJHOr8iIt9iuhDfw3U+ufkRQwJb+zSwrEmhVXkeuxNIa0RfE/S3WS6yEj2a2IdaTqXZvQQVZpHt5YXhGKWalLh3OF9nBpXSFV13sUYULHElQFKMEqyIzG1douF0ISlMw0/iYS3g6i3UCJl26Vh9w2PAConWumej/AHpFlkKcbkZdIT2ABSCXcOz9BVoa2RYIDZbxSJw8zu2FJiURwI2DFDlZ1GxGhGwYwBPeKSkYgaa/X7brHdjvAEMo+On6R3KtAUMJ2rFbvyWqzKS1Uq7p2bMHc5eEI8HZCPb7X6PbeDLGMLATqDl9YFNplWtCpS0nKhyL6KSNIDu22C0S1SVKckOkncMRnCeyzzLWCCQUmvga/CF7FFx62jqwXiZExUhZOOWeGjONDs0OLvvMTJi5SvfSSPCh9CIB7Y2dM+XLWkhMwVQvmM0HcRWrpvoulbcclTLTq1QoeIgeFevZXsstwWzDJTKV35JMo/2ZeaWMMLVJROQULDg+h0I9YqXbG2mzTUWpDmVNZM1tCKy5n/qYbXPeompC0kEGC2LV5QotNg9mkyrRKUakomIBUk9KFjyO8Ib7uxcjjU6pbYXCS7nLEGoeerR6jNms3P4QB+8pchQzGWYI+94FjqbaPK5NqJ9mtMsjUMKIdyCS3ePPSEt8SsKmz+GZ4a1fKnOPXb3ugLWJkpaZawGY91QbKmXkQ3KKbf3Yq0rCpmGUCB3ZaiX51Ttp5QUxZZRQv3ihSAKnV89MjpHDEtxDoH+EET7GtBZiSNgSfGlPKBFKP4Xbl8YdEHgISgg/hfJ6P15dYIWcKCVEElylsho4G7hoCTZ3NdM/DntEqQVEPkKACp6BI6k+MAybOpacRc1qKmvhzhtYBVRVmadTo584jkXYSwUMLhwlw9dVHSHCbvEuXil1VkS9QaabQLLwhRFfctKsBQXYYVa5aRxLkBq7QNjSEniwqKm4shq/R46mWxUsATUEPkoVSfEQB7Rk+Qnb0z+kQWayhUxWIcEsYlNrqB6ROhPtah2cjZzy3bWGKbKyFtmopHlp8IFg63ky4JalzsbVUlxSgfLoAPukOzYEJGJRJz/uNM+VRSJbOEykrJHdIQkbho6kkKnpSqgGE7u5cjzHrCvJRKjufY6nCAGpn6q58o5u7sstagFFABFMLlRevEDTV6nrtDmbYnUWDl9cg7uevSGFjSZYIJKyxDgMA+mZ0gglICsHZ9aPagJyCVytHw1KabZQdauz2McSGBIY6iubjwg+zzl40kBkpBBJYUyJ9B6Q3KBNlkKyPLxgpHPLllEpt4di/arUQrDNl5KbMFNHyfaFl3m0SVJTODkEh2oAG1HI8h1j02TKoHqQGJ1Lbwsv3s6m0YSCQtORGxzEM4ix+ozUju67CEyQnqWPpEllUUnCQc35F/pk0CSbd7JKQvICpOYYa/e0N7POStIIyOXxgojO03ZuXPGUTCBFyCFOGYs++fwglA84Yk0tHYjoRyI3BEZXVz2Gba7UGvlygKbeSJoMqdkrI6pOiusQ2y0VbQ59BkPGF14yCoYkd4ZddvGIWemoIFBXZp/s1GoqlQyINQQ8G37VaZoFJgLjZYYKHwPiYDt0z95somJ/mSeIZPhB/iSvDPwgm7ZgtFnKNSPaIb8SQHA6h4A97f8AZkpZmSVy/eDrl/mSKjxqIp14TyFCejMBpg3FWVlmIe2W0kEEUOf6+uUVy+J/s5ymolTqHjGWR6osd02mXbLMqzTC4Ulgf6dC+6TFU7IXsbFal2ScWZTAnJx8lBj1gOyXn+6TkrT/ACif9L5gtodIP/aPYBNlyrbLzJwqIO3dPhD1ojL5R6b+8hQ3+6REpLhiHEeYdm+26gEomHkFHwYK26xekX6huI4Tz+rQtUPGmsAd6Sp0tzJrXI6fWBrP2gtaaKlIUHNXKTn4wdab6Q1FA9C/lCa120qyy+8oBSrHEq9Jy3PsQ35w56MnKI7dcUuaMSpYBOoLHxIZ4NuyUcKQzOAWb6xLei8KKBowH8FMnSJMhWFEpJLVKuL4xEucW4leA4U8nAAyELu0i1KKyksRkKjrAV1TiSxJL1S+47yG3aoh0hXJJ0attveYAn3XfnoY1KvOZL7qqDhb1S9a7QHPqrf5+fKMWlxzZvEVEGiHZ3YRMvhE0cctlbpPoQaRxYreTwA4kmjEtQVLgvkHrCyV39GNfMQVcrInYjkEv4mgrBqhVNtot9msYSkABgz/AH4edIYyRwO1QaPmSTTq30iOySCtKSzlVQNK6kbUhoi7QkejtQAipPjXziTO1eEQl4kpzLn/AI5k0rr5wws134pmNnZ250AfpBdmu/FgRoEhzTJ6+cOJVlOZICQKN955RkK5JGWJAaor1p+hgkWlIo3r9YgQgGhflSkS+yA1HUp/SGogydacQoB0zckEgbDLaHcpHCxo4D9eUV6RML0ydyo5OKN8YdoVjQ6Sx0flyhkQ5UT2ZVK0OsTJELRaSDh109YNlzoeyEogN6WRwSAOdHoaGObKvBgSkcJBozNh05QyWAQxhP8AvaZc7Ao97LYUzhfCkG5RoaBT1jiesgOXAcNhrq1Y4nS1M6Q5pq1OUaxiWjCohJOWIuaHOmcMJS0SSprZ05CviaekTCa4cMobwgvu9lSZExaJrrwkoTgJBLbJED3D20lzJQOJPPRjqG0rA7DfpNq0K56mrqWf6R2FU+/v78YItcrT7zhcFMfrWIs9FO0CoPsJxUGwzC52C2z6KCfPrEF2TDJnrQksEqxo/KokgNyqPCGVolYhXX78/vaEs+YykKPeQcCtOFQb4h41hpMnvdHs5ysPdVxp6Kct5uITXtdZtC5aEkAqLOaABnL+Rh7fSXQg6pKhnoS4+cJLwlFcs4CUqTUMWfOhIOrxg+xJv/i1jRLMuYZs0kVUDhA6CvrAF9plpsqbNJChLQcTqOJRUdSdMtIGsvaMKOBTomZFJ16HURudMfP7/WDkVKL8KXPlYOIZajY6wxsV54mSVONP1ia32RgTVi33/mK9YbAqatk6ZnYPFDlzCWC2qWaUY8swYa2S+BQTQx/Ecj1bKEybFNQzYSAPed/PeJEy5yhkgDJnc/AQtHQm0elXZeCJxdKgQAHAOX3vA991TzIpHntklTpU0LSvCsZBsIUOozBbJUW2XfSVoZUspmNlmDTMHXpCsaNtlWveVozvQjk9esAWeQ5LGuYP9Sahm3DCHF4WUsSzkVI94HQgwqsaqkZvUdUnIeENEWSyBTQDMJGtR5YvmR4CJJsnhfZj5U+DRu0n+ISMqK8Hf5mDpMhxyZutCPkILJpWxTYLnVOtCZaaVU6tkpqSfA+sXi77isykmWiUDstQClEjIl8ughd2bsRONQzmCXLfYZqPoIsMhUrFglJUcKmUsKapOQDF/hCt2UhBJWRXXJUElKnxVClcgwptSgixJluEgg7saluZjSLIlMwFqKqNnhlLkM+5Ofy+cKM2ZIltkKmpOXQPq0TJQT4fbxuWBBKECGRJsHwmOGb/ABnBjCIZgaCL2JJKMXfLJGkMpdtAoGYfdISi0Ec+RiWVNcjhbxf4wbElCxzMQCXB0rzMQAlKwNPrGSlgZkBhlT5ZRuZO4cTVYUPM0EElVYC0zM+sIe0EpMyYhJUymLf1VyI28Whku1hKHOo+Iip3t2gUlRwmUnCkcSzXegGQgPwfig+1j+y3iEMklR0cFwOp+gjhM9QVVKA+pOLxfYxUEX3iqpa1DTCkgH+4gvDiwW9JIwgf3EeZELZZ8aRvtGkzOIlJSkFIKeEYi1N1EwpuC6UqEwKklZSrNboNa91OWuZPhFwTdSZgKp6hhLPLo2pAOxrpWGdnmAJGBKUJAAGKhYctoPUR83VUkJbfZ26ff0hHakYSxqM4svthMHX9AYT3lZCQRkdOrD6wsinG9MAxNXTr8YWXpJcE7jCeX4T4GCZVpALHMfH7+EbtUkFLjX7ptlCl6oDnTsckHUhJ6EPAUhfSuXi31jdhn/winVKiIjTmMvpBGQjvu6krJGR7yVDQ/ekQXNawQUTBxooX9G5GHV5S3SCKEfo8VS/h3ZiCy00caiHWSM/tfYY3ypUwBIfiLBvdejmJrou1MoYU7uonMsPmWpAXZ2xzJn8VdHonxzVFlkSUipGTqyOSaAQGNFdvuIRZi+57r5ZuSYnk2UZsHYgcxq7ZO0SqDGuYAH9yny8I2CMk6nC+wTmfSFKG7DYgrKo/Aoa7PmN4M/dE1DO2aT3knQg7RDZpwcGjksPyjMmDbQoKAUHBFHGY8NRAAJb0swCXdx7qhmk/1Dzio2cYZigc3fyor0i4W+aSTkFEad1Y35FnimT2TOU2ih5KDN4Q8SXJojWr+Irx+D+UN05Pt68QPzhCVvN8vgzw2E2gy5+KQaeUMycH6WXsjNAExGa0qxAHUPhPxENv/wCAqXaJARj9ktSivDkOEqzFQCYptkvFVnmompGIpKnG6cAcHbcHePTLi7RWe1AGQsn8SSCCkkOytH6QjRRz0GewyDZZQXKk5RLLk1idMuDRJzBjZo6NNYknpIFCx8/jCa13nOSWSmXN3TiMtfg7g+LdYJv3DQzKRpSqRUZfbazleBSl2eYCxROThryUHQfOLBZLWSM3B1G0AKjsIIjEpzjPac4wzRBCTyJjaO8d2u2ABycIFSSWHNycqQsnXmlDknKPOe0HaGbeM32Ul0yUFiXbGfxFtBoN6xrFcCw3z2wM9YTKrLDhJyejEl8hyhZaEVTMWlxjClDC7JT7x5Qyuns8JEvGpNAGxTOBI6Ymcksw1LRbrHZ5CghK5aWOpJxBWh2MDZbsorCEdz38kqeUQRRmyfX5eUW2XbJExSVrlJxjJRSHHRWcVbtH2QXJJnyAVNVkh3OhWnJh+JIhLdfbhHtBLnjAoUcVT4nMHlB8JSUORWj1aVZJTBtC4ck1Otc4kEhH2f1iqSLelZdKnTyMTItB3z5wexB8D+QMTFILj7yPygtSxMTz/wA/No1aJNCPvVvlC5UxUtVMn+/hCHT6B3rY3dQzGfP7rANhtz8Cs/v1y84fTpgUlx96fI+cV687MysSaEZ84UtF4yL50oypyx7q+IfP4RHMLffpBF6rxISvUUfq2fpAS5r6mnOCOjJ6+A+Pwiv3TdBnrVMX/LSSw/Ex30DwzLzFmWKANiPXTxhwhASAgBhiw8mTt6wboRpSZyoBIYNwhm5qag3YRGGcp5hPgOJcTJlnvGvverJEcJkEUJqeH/VVZ+UAY0mYaHqvxVRAjQHujkgfFao7xVBOQJV4JACOlY4mOnwSEjXimZ/OMY2VCpHvcCOmpgiXaCajXhQNGFSTuIFtSmS6c+4nLxPrEdmtHEwLAMgHkKqMYBzb1BWoofEHQiKVesz+MrQ4QTs4evjFuvSaAHAYZJH4hqT61iiW20YpqlPoB97xSJz87pG5Ux1k7H5wfIn1Z9vQkP6wqQWD5Z/URLZpvFDUQjIfTjwvnRX/AB/WLh+yKSnDOVV8aQens0t8TFEVPdB/Kr4NF2/ZLPD2lP8AUg/7W+UI/Ct5PUpSIlBEDy5rCNKtEGybjZ1PGsIbysCVF9RkQSCPEZQReN9IQOJQEI518rWWQkt+IuB9TCSZfjgwWfdoWWmHHzUAafGHl0WUS0MAwAoBGrsskxSSaFqEfT9YYTJDJBD18G3gDyeitdoO0gkB2JOiU5mK1J7dEq/iBUo6CYGHLiFIe3pcMyfPKUS1TN2HCHahJoInun9k4WXtEwhA/wC3LU4z95RDAUyDwyjYs5qGyG6kTrclaJYS2EjHXCHBYjc55bRduyvYWRYUJYY5gDFavXCPdrDWx+zSMMlIZhVLYWFAH1YBqQQZjAnP7yH6w8Y0cfJyyn/BDelmRNlLRMSClSSCDtm5Pux5vZyqzqCFTFKkPwLVQA7VOIpbImH3antFhSsBOJgVAe7wvVvfqMyyRo8LpNxItEoLWRMmKHeJPUBJBZIHKEkzo4Y9FbLJYb2UBm45xDed22S08U6Qgr/GAyv9QYxTZF0W2ykiRN9ogGsqdVtWSrMQdI7YgHDaZMyQr8TFcumuNOXiIKZnx5tB8v8AZdYlnEmbPQdkzGb0f1jS/wBnxQWReE4J2LK9TDGw3lJmJCkTpZB1C0/WkSi1oc/xEf60/WCJUk/SQq3++79DAdqk6/en1hjMqPvX/ML7SrPn83+o8oVlIilasBfQ/pAV7zcKkHQloY2tDg7Qivma9nJ/AQfIsfjCbOhEd4pAkKauvlUD0EVm13gUppUlmD76ZQ1FuC5ZDuCPiC5eKrYLR7SYFKySCBXMsIdIWcqotF3S/ZoBNSVJKj1H6wZLmVfI4lfCJ7m7IWm0jGoeylEBsdFFtQMwMos0nsWlPvoLv7rn1MBpm/Uiity1CgpTD4MCqNTxR20/3TIs57HU4lp6gEFm67QLbOzkxNUALY8IGh/EoHM8t4FMK5IvZW2Ds+qUeCRiVTqI0qYGBU1cU0vsmiYJtd0zUYv4cxkggKwkupZGJVB1hfMSVKwAK41hAAFSmWKgDUkmMNZHMm8Ncwkf611ekL5cwJU2jM/IGumppFyk/s/nKRjmTEy1FWLCQVF2YYiKOBpWIrJ+y9WLFPnjCNJYdR/uVlVzkYZIm+SJTu0FtaWpR2OEPRKWauxJakUTGTnHvd6fstsk6WUibNQVMXxJWS2Tpw5dCIqiP2HrSo47TR6YJZJI3OIivR4dYOXkb5Hg81C6c6fSGV29n7RNAIQQnc/TOPVLo/ZVZpHEv2k1W54Q3ROUPUXShNEJIApv6mA38Bhxr1s8lT2UmM3Ec3ow01i2/s8uoyDNUffIGf4dX8Ys1ruczJS5aQUqUlgcm8TzaJLFcKpSEJCQGApiGgrCWzoSghoZnDCy97yKEUck5bQZ+6LZqJGhURrpEKrvVyUNCmvxEYVdU8lQ/wDjs6YPaoVhnEuHqk/0EHSH1zS58xLTrMZKhmcScBG6a4gOoh7Il4OR5t6DWJVzRXRiASz1fupGqqVNdoyNKb0K0XKsl8YQk1dBOItscvjDyVZWbEXbVRq+7fRMQ+1Y5FJOQHFMNA9dPBo7/eCKYgg7IGOb45t5QyRKUpMLKVasE/1cCW/L3lNzIEbVLKvdK6UK+CWNuH9IGCilTkJlk+8o45h8APnTaDEO2Rp780t1ZP8AiGIMyXKPvFwK5YUDoM1bVpyiW0r4SM3GTV6gGgHXxjuZMDPs1T5UGnWBVIYl2O4O26y+WyR4wWBZyILwulJDmrmr1BOw1mK590bQkF2zJRxSlYQGBSolgHyxCpV/SAQIudqAKXBLEBjTEQfdQNAYWKs5JACWUPd91AO+6jCNHXxzxkUWO8XIE1KpS1GgmEOrmDkfSHSbM+mcC22y4VAJlpmLABK1mgf8IALnm1IT2tF4FxLmS5e+FJJ/30H+mB4P74PplxyTUykPzSPi0aTdEn/65f8ApED3ZJtoYzVoUNTgAP8AtIEM/wB3mnIhvywSbdbO0ZeH0hdadY3GQGaHoHN7piq2n+TP/Kv5RkZCbOleMq11/wAvzgbsN/1Mj/zD4iMjIrohL2J9HzNYh2jIyCcqNLz8YXzu8PD5xkZAY0Q+V8hCyd/1cjpM/wCMZGQGOtjG05eIiBWsZGQRYgtxd9fj8YItveMZGRg/kDzdIlTmOh+EZGQBtGWfvmN2H+ZM6RkZDAZD/wB5PT6xl55eHzjIyFYV+4XyMv7YIlZyOioyMgIZhl3/AMyd+X6xz2Z7szqYyMhkTezu7v8AqVdPrB9rzR+f6RkZBEfpPP7w/N/6mALf/JP/AJB/zjIyCxIhM/8AmDoPhCVPcX+Y/ERuMhCsAmwfzz+QfKO7Z3z1HwjIyMPsKHyEF2fWMjIcgz//2Q=="/>
          <p:cNvSpPr>
            <a:spLocks noChangeAspect="1" noChangeArrowheads="1"/>
          </p:cNvSpPr>
          <p:nvPr/>
        </p:nvSpPr>
        <p:spPr bwMode="auto">
          <a:xfrm>
            <a:off x="155575" y="-808038"/>
            <a:ext cx="2714625" cy="16859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8312" name="AutoShape 8" descr="data:image/jpeg;base64,/9j/4AAQSkZJRgABAQAAAQABAAD/2wCEAAkGBhMSERUUExMWFRUVGBcYFxgXGR0ZGhwaFxcYGRcXGBgaHCYfGBojHBgYHy8gIycpLC0sHB4xNTAqNSYrLCkBCQoKDgwOFw8PGCwcHyQqLCwpKSkpKSkpKSwpKSwpKSksKSkpKSkpLCksKSksLCksLCwsLCkpKSkpKSwpLCwsLP/AABEIALEBHQMBIgACEQEDEQH/xAAcAAACAgMBAQAAAAAAAAAAAAAEBQMGAAECBwj/xABCEAABAgMGAwUGAwcDBAMBAAABAhEAAyEEBRIxQVEiYXEGMoGRoRNCscHR8FJy4QcUIzNigvGSorI0Q3PCFlPSFf/EABkBAAMBAQEAAAAAAAAAAAAAAAECAwAEBf/EACURAAICAgMAAQMFAAAAAAAAAAABAhEhQQMSMVEEIkITMmGBkf/aAAwDAQACEQMRAD8A9geNgxqNgRM6DsKjbxzG4IrNvCa8baHd3AoPzQwty1BCsPeanU0iqXsBKlALUFEABiQASncvlCyZfhjbsHtt6UdLkmr/AP5GvWI5F80dSqjcuPHnFft15qUpsJUWdu6CDsM2gCfaSGEzcBKBuWo3pEj0OqLNM7R4piQ9S7NQU0J35/WI7VemMsDUlnLgOd9jT4wFbrtSQhScUtZLlCmB04egGnN4FvFQTMxB0EpJfZVThVsaEO1KGMClo4mqmS5oUHAJpUgNuNMtecWm47QplKngezDhIUrMsU900yeo+cIrtvlK5WFSu7QEJBKXFKuzHKuHaHt1SzMKVe1lTUKd0hgoAvUcT0IALc2eChZPGR37RMwMkgMGSEmgrrrCdFgQZ2BRzyUC9CaEn8WIA8t41MurAoqAUUpyCTiyyoairsXau8Ry7YUrQpQViySlgP8Aa9WasaxUsYYwVY0l0KmLcAAFbJdOqVKyWavViCQxELLXda7M/wDCXOQSK4jR2GScyGd3GjvnEN/pXNmBUpK0qUUIxMQdeInartsDrA3ZbtWqcn2U1ZTMSe8D0qD1zGo2MH0C7JDm4rQCySopcOGJFMSk8QZnxJJhhajMl+9jTUvpTN60yhde9mmJSCkmcpQOEUxO/edtA/UjYvAN23njBQtWB6F/qRUiMGryjdiv9avaoKgsBXCciKEtu2beIiA3mAv2WJQUqrg0IfItUaV/SB7wkplKxyly1uKh2GEVokd411IEcyGVMxmpIBq+tW5frClFFDIWHJVC2uvjuIjVJw93TStIKs0+CWcQDW0V62yVsQ3xHpAKLEp6inPn0rFuVZR+kRm70jKmv0ghsr8m0KkuJSSCQasK7OW6UjizXxMlBIPFizSqozKgWNMQozcqiHy7GPSB1XQk1Ic+Xi/NtIxrQPKsklSkqUCjLCkLYcm2BzyfPPOHlnu1bpLpwHUE10YD3QBRuu8JLTYCww8OY5OeYD+cd3VOmS0FIUSrG+Ek5YWLfi6ZtGEadYZe7VYnk4EsSKgEkAkZB84UWC2MpUsrTiT56O42/SJ7rnz0o4uMbnPxYRxaZyJilJVL9nNzB91W3E1RXrFDmimrTyMErmAkpqktTUbltRB0qduSPSK1c17lSsCgUqSWIINPHXrDybaCACR1FT8IZMnOLWBilUdYoGTOyoS/3WJwYY52qNkxjxkY0YBFGRjRtoUdmwI0Y2IwwQAdvtBSMvp4xWZoUo4gCTVqBstYst4SnFchWkVG8Zy0k1CUjJzR+umUTkdnBlA1skBIxKUHY0ACaZlztzhN2f8AYz5y5iuIoHAnCWcEM34jlDWfYkkErOPGHqfROQHzhXdVqCJwwlxkz4eGmJgAxNMmhDr0QXxfIwqCkqop0khuTZkpOZchqViqzbyW+pTkQaKAqxG4rFo7WWBCiwdKjxYssQqVOKYV8QLNVi1aFPet3rs8x5JJQAFc2HfYci+VWMFIS2FXcJAAUcRUeKhyclnBzc5gc3cQ2l30ySwmpZykMyS+bYU6xUJd5TVLDgH8JPnV8o7M4KCVIITMQap6eQJFcncEbQeoeyLZIviao4UrVzxEP/akYVAnRjWDJa5iShSVJGLCCGxkknJyWcjqfjFUubtQs4kezxAg4kqTwsQQ7juZt45w1st9SeIlCsQZwkjEqrB1VoWU+rQKNaZbFWiYE8U0AKGaQzgBnxAOxNAxGcUu3y5cmcj2VKgqwkmodziOhf4QUvtGZzkpYAAJQkcIDg/3MRllvA0oYlKJYauo1JBBqSwDbJDCvKMFRotN0dqy6UkDCoEuzlPeOWdQX8DBM6XYyKywRlilkkg7kDIxRVTQVEoUzlgQ4KQGIJ5FyeVY3KvtRXkQv2hYbg0FRkTuKGMDqrGF5XdLAXhUZiQ7McCkjmnurB5NlA93WqoZ6AZkbARKi8ZS8gAaknunqAxr/mEki0pROIKqE0fbcNnl6xqHui7WVcNJKoS2BTgZcocShCmkGCMMRoETIgkmceyjpMr71iVI9IlSIahWwOZZ+UKbbKU7JAIergEBusWOYmkIbStis6gfEl+tIDHgxl2ftJUksciTmdc+YroYNnWpeJKkpTNQpIJBAcFxxJ1ZnLVYwh7NWlKFhJPfq3mRpsYs13S6sO4Uhj0JoerwyI8ipt0Dy5ktfel4Fah6imSqO3ifCGUlWKhGw36EPp1gIXQuWp0rKknQ8ShyBV95wbJlsQdnFKMPOv6wyIyprDC5JpWJ0wJKzLjoeWxgpAhkQkdtG4wRkEQijIyMgBNtGNGRkEwLeS2lqOZAii3iSFFyeKo+LGPQLRKCklJyMUe+QA4AxNucw75tT4RKZ2/TP0rUy0mXMUg1IIwkBLigDcW3KuUB3ukFCikpMxP8wI6hlFBHDWjjVolvUJW4DBRZSVM4KksCCdHABhZ+9ELxTEcQBTiT3VJIZiNPV9oVHUdS74Va0+yX/OTSWoO6kjNJcviG+sCWq9yZaSlwpACFgt3wjArqFgJO78xAK5IC8ctQfPiFH5pNH2ahbSGEy3C3BjJSZ44VFAwlTDQgsSdAd4Ynb8AU+zLrQW4CrAaMosARsOJ6U4fCB1KxkkpZYq4OfhE8uUlZSiuJIUkg0JGgI3B0hGCQxS6Xy/zDCSfUPnW1RACiopGgYeZ67xibQtaVKSGCQXSg1A/Ep8w1H0q7QMq0FWeerj1g6zylJaYlSh+FQDFJc7HIjTWsYF2cS5n9RGTPTR6Ea+MWSxSZi0EJxF9SAsEV1BJcl6FmgVVgTNZSSELauEcBLVUBmly4iW7rkWXC7RIQjQ4xizJDDDUht6eJEK8llg4tFmmGWU5GhJLUphGIigV3ywNAQIXXbbgiYyhQkJLUSUq11qDUFswKxYjYE4g6/aUJxYsT4QSwAyz+3hZ2jlJSJS0seIoIAoQECvNyFGAaS2QJmgKUA7tR8iRpvlXqICQQVDEwrU0ppuzZRPOlgKcEYTVwdXf5AeEBy0OVOQSdTUMa789YIrbLTcV7AL9mVpUcwXBO7Rc7PNcDWPJrHYv4svCAFBQNORBJ6R6ld8s4XPWsK8DptrIzT8PnEyEwkm3uApga5ZU6QRIvRf8A9ZI3GsAFMcJDRKlUAIt+6FAdKQXKnpIdJeGsRpnS10iq3vfCJa8K2wqBSX02flFinTavFL7ZhAQVkB8vT9YDHgqIlzeJBGgzSqhYmtM9MmiwWPtPNRXhU1S6WcbvTn8Y8zshxoKgGYVqGcAd19Ytt2zFS5SgolTpGde8QCQK7t1MbwbElk9Quq/UTUAg6FwcwQWPNn1g+YkFiKh/KKtd9mShSQEZswz3bPYt6bRaZWVfHrrFE7ODkiovBuWyhlWJ0piOWiJRDI55G4yMjIICEmNiNwLapKhxS+8NND+sDwZBRMZAthtyZqXHiOYziYKYsfCMmZpp0dTRwnoY85vNf8XAlqGoxV5ECvSsejk0jzztHc7klKSVpJBbMh3T5hq8oSZ1/TPLFhsZSs4gCDRaWryWhxmCx11hFfszCdAmpFMtHiw2maShLk4myqSw3YmsIrZKEwYCMWIskue84ZstwKUrCI7BFIt/uzAcKnZSWLH8vvA0py3EObx9kpImyQgYUhKsIGJ6YkkZ7kHPTaALRchBCKnEhwC3eFSH0qD6QBb5QkhLKfEhJUGw8Wfhl5iG9J216TTbeFTAvKYku6dcNSFbhgavCy2yA5INCXB65j4xsT8QdhiSMx7yTueVR48oDM0u2hy+WXQwxOTv04mTADkGdw3zMM7BaCkYSCpK6As5HP4Ok0IY0IeFK1g0NDrUwTItzJYjEkMcJ2+VKaRhYvI7ElRHCjGB+CpA3UkspJB0ZucdoZSaoT1Ua7VD0EKpM4JNAQBkrES4qaDME6+O0SzpxmSxMmVKmwg6JBIzeoU2f9POFLKWBvd1VniC1MkcNQlPIQV2os6fZJZVEqOHKpoH6AAgdecBypipaAlLBSg6iWBA0AbJ/NusavC1kSwGClqIqqu1BpSBsfWQNE8pptQuKUZ/Qg+HKOJqUkBUuhNCnKj1I3zryY0jHxTJgPE/PVIGzVfWORaAKBPvB3z12zrTekMTHvZmwuoKNf0+zF4m0SB99YR9mJDJc615Q3tc8B30zibLUAXlY/aIZvqNlJOheF9kt9ok8Kk+2AyKaKYfiSdelIf2aaFVDER2bCk5gRkZ1sHsHaBaywkLAGpUkZjQOYcyrU+jdYGlWMJFPSJlrCQ8YRpMy0zmqTFA7X272hwJqBU+jwf2q7UiUktr5npyihC/lueEKJfXyHlDJXkWUksMfXJYUFYFGlkqL5Fi9fFQHpD+7lJlSwjFjJIIzDuXRU9RUQo7NWcqlTWqS4bUhBClgcyFGCrPOKko2IGh97LPbVozHij0y5j7QS5lCAlvGic8tz5Q+0aKv2UnBCjLejBShoMTMRo+IesWpUqrg1h4+HDy4lk7lBmiYGOJaGjsQ6OZm4wCMjGjCkcZESLQCY7UpoFj0JL4s65Kvbyg4/7iRt+IDcQfZLamcgEHMODBgUDFPtqVWGfSkiaXH9KtR0hfMl4/eur9LTNn4Ul9IBKUqSmYc1JI5HNniT24nIIBZTeFcoCROw2RRUCPZ43ADnhJJpmaRmGKr/Ss37YFIliaitWUNGeitwwofAwoVLBXhll1EY8JbC70fV6P5RdbsVizS6FpBD5KCh9N4qXaa6TZJwnS3MsJ4Rm5JTjSTmTgyzy5ROjsjP8AEQ9q7SUTfaIyBcDIpA0I1D0cdIqt62srShRDFTk1HFhJYZlsySOkXa+U+0lgoBWCHckBnzyDjJjFNt10KUACXwu3J8w7PDRF5E9AH7+cISZYIA1Knrmweng0YUjC4NCHY0qR1z6RF+7qBZ321LtRo3xJ0fd9eW8MQt7I1pFXryiSSl6bNno+Z6ZRyJFCQ7DMZM+QPKOMHpm1flBNYws6ggcQDOcwC58dCCzwXKnYpicWFR1wgNwjLkAGAgWTKTgplU0o29PpHdgWEKJJoEqrzUGHjU06QpVYwNb1tRSzDFU0OigwrvUM42O0BypyiHJdaqPsKuWy1PlEVrvEM5ZzVzXmWrVy8dWJZwlR7xBDMMi7htCUumm52jUHtbwDWBKkrJFXOEa95Jz83ia6k4gC2JSVYVA5mrhugAz5xMAUAKLu5LP8PMwJJKpU72iDhJchTOGOhGUb03lF1u/tCmWMOApIzCvg8Ezr3x0KkB9qn1MV+R2h4U+0loPFiUpCmc+TiucLLwvoLYJSE1US1c3YORoGhaK90lZbrLeglnN9/vKH1mvlCg6SGp18RHlNispUoBCHUWYq+I5RZUXAQAFzgg5t+pZ4FUBS7aLpMv6UnNQhXe3aVIQS4ZvHwit2u4mBULUCdgAfCiukKp92igmlRILtVg7CoYtnzg0Z40J71tq58wliQHYct+pgaxSCVJHOr8iIt9iuhDfw3U+ufkRQwJb+zSwrEmhVXkeuxNIa0RfE/S3WS6yEj2a2IdaTqXZvQQVZpHt5YXhGKWalLh3OF9nBpXSFV13sUYULHElQFKMEqyIzG1douF0ISlMw0/iYS3g6i3UCJl26Vh9w2PAConWumej/AHpFlkKcbkZdIT2ABSCXcOz9BVoa2RYIDZbxSJw8zu2FJiURwI2DFDlZ1GxGhGwYwBPeKSkYgaa/X7brHdjvAEMo+On6R3KtAUMJ2rFbvyWqzKS1Uq7p2bMHc5eEI8HZCPb7X6PbeDLGMLATqDl9YFNplWtCpS0nKhyL6KSNIDu22C0S1SVKckOkncMRnCeyzzLWCCQUmvga/CF7FFx62jqwXiZExUhZOOWeGjONDs0OLvvMTJi5SvfSSPCh9CIB7Y2dM+XLWkhMwVQvmM0HcRWrpvoulbcclTLTq1QoeIgeFevZXsstwWzDJTKV35JMo/2ZeaWMMLVJROQULDg+h0I9YqXbG2mzTUWpDmVNZM1tCKy5n/qYbXPeompC0kEGC2LV5QotNg9mkyrRKUakomIBUk9KFjyO8Ib7uxcjjU6pbYXCS7nLEGoeerR6jNms3P4QB+8pchQzGWYI+94FjqbaPK5NqJ9mtMsjUMKIdyCS3ePPSEt8SsKmz+GZ4a1fKnOPXb3ugLWJkpaZawGY91QbKmXkQ3KKbf3Yq0rCpmGUCB3ZaiX51Ttp5QUxZZRQv3ihSAKnV89MjpHDEtxDoH+EET7GtBZiSNgSfGlPKBFKP4Xbl8YdEHgISgg/hfJ6P15dYIWcKCVEElylsho4G7hoCTZ3NdM/DntEqQVEPkKACp6BI6k+MAybOpacRc1qKmvhzhtYBVRVmadTo584jkXYSwUMLhwlw9dVHSHCbvEuXil1VkS9QaabQLLwhRFfctKsBQXYYVa5aRxLkBq7QNjSEniwqKm4shq/R46mWxUsATUEPkoVSfEQB7Rk+Qnb0z+kQWayhUxWIcEsYlNrqB6ROhPtah2cjZzy3bWGKbKyFtmopHlp8IFg63ky4JalzsbVUlxSgfLoAPukOzYEJGJRJz/uNM+VRSJbOEykrJHdIQkbho6kkKnpSqgGE7u5cjzHrCvJRKjufY6nCAGpn6q58o5u7sstagFFABFMLlRevEDTV6nrtDmbYnUWDl9cg7uevSGFjSZYIJKyxDgMA+mZ0gglICsHZ9aPagJyCVytHw1KabZQdauz2McSGBIY6iubjwg+zzl40kBkpBBJYUyJ9B6Q3KBNlkKyPLxgpHPLllEpt4di/arUQrDNl5KbMFNHyfaFl3m0SVJTODkEh2oAG1HI8h1j02TKoHqQGJ1Lbwsv3s6m0YSCQtORGxzEM4ix+ozUju67CEyQnqWPpEllUUnCQc35F/pk0CSbd7JKQvICpOYYa/e0N7POStIIyOXxgojO03ZuXPGUTCBFyCFOGYs++fwglA84Yk0tHYjoRyI3BEZXVz2Gba7UGvlygKbeSJoMqdkrI6pOiusQ2y0VbQ59BkPGF14yCoYkd4ZddvGIWemoIFBXZp/s1GoqlQyINQQ8G37VaZoFJgLjZYYKHwPiYDt0z95somJ/mSeIZPhB/iSvDPwgm7ZgtFnKNSPaIb8SQHA6h4A97f8AZkpZmSVy/eDrl/mSKjxqIp14TyFCejMBpg3FWVlmIe2W0kEEUOf6+uUVy+J/s5ymolTqHjGWR6osd02mXbLMqzTC4Ulgf6dC+6TFU7IXsbFal2ScWZTAnJx8lBj1gOyXn+6TkrT/ACif9L5gtodIP/aPYBNlyrbLzJwqIO3dPhD1ojL5R6b+8hQ3+6REpLhiHEeYdm+26gEomHkFHwYK26xekX6huI4Tz+rQtUPGmsAd6Sp0tzJrXI6fWBrP2gtaaKlIUHNXKTn4wdab6Q1FA9C/lCa120qyy+8oBSrHEq9Jy3PsQ35w56MnKI7dcUuaMSpYBOoLHxIZ4NuyUcKQzOAWb6xLei8KKBowH8FMnSJMhWFEpJLVKuL4xEucW4leA4U8nAAyELu0i1KKyksRkKjrAV1TiSxJL1S+47yG3aoh0hXJJ0attveYAn3XfnoY1KvOZL7qqDhb1S9a7QHPqrf5+fKMWlxzZvEVEGiHZ3YRMvhE0cctlbpPoQaRxYreTwA4kmjEtQVLgvkHrCyV39GNfMQVcrInYjkEv4mgrBqhVNtot9msYSkABgz/AH4edIYyRwO1QaPmSTTq30iOySCtKSzlVQNK6kbUhoi7QkejtQAipPjXziTO1eEQl4kpzLn/AI5k0rr5wws134pmNnZ250AfpBdmu/FgRoEhzTJ6+cOJVlOZICQKN955RkK5JGWJAaor1p+hgkWlIo3r9YgQgGhflSkS+yA1HUp/SGogydacQoB0zckEgbDLaHcpHCxo4D9eUV6RML0ydyo5OKN8YdoVjQ6Sx0flyhkQ5UT2ZVK0OsTJELRaSDh109YNlzoeyEogN6WRwSAOdHoaGObKvBgSkcJBozNh05QyWAQxhP8AvaZc7Ao97LYUzhfCkG5RoaBT1jiesgOXAcNhrq1Y4nS1M6Q5pq1OUaxiWjCohJOWIuaHOmcMJS0SSprZ05CviaekTCa4cMobwgvu9lSZExaJrrwkoTgJBLbJED3D20lzJQOJPPRjqG0rA7DfpNq0K56mrqWf6R2FU+/v78YItcrT7zhcFMfrWIs9FO0CoPsJxUGwzC52C2z6KCfPrEF2TDJnrQksEqxo/KokgNyqPCGVolYhXX78/vaEs+YykKPeQcCtOFQb4h41hpMnvdHs5ysPdVxp6Kct5uITXtdZtC5aEkAqLOaABnL+Rh7fSXQg6pKhnoS4+cJLwlFcs4CUqTUMWfOhIOrxg+xJv/i1jRLMuYZs0kVUDhA6CvrAF9plpsqbNJChLQcTqOJRUdSdMtIGsvaMKOBTomZFJ16HURudMfP7/WDkVKL8KXPlYOIZajY6wxsV54mSVONP1ia32RgTVi33/mK9YbAqatk6ZnYPFDlzCWC2qWaUY8swYa2S+BQTQx/Ecj1bKEybFNQzYSAPed/PeJEy5yhkgDJnc/AQtHQm0elXZeCJxdKgQAHAOX3vA991TzIpHntklTpU0LSvCsZBsIUOozBbJUW2XfSVoZUspmNlmDTMHXpCsaNtlWveVozvQjk9esAWeQ5LGuYP9Sahm3DCHF4WUsSzkVI94HQgwqsaqkZvUdUnIeENEWSyBTQDMJGtR5YvmR4CJJsnhfZj5U+DRu0n+ISMqK8Hf5mDpMhxyZutCPkILJpWxTYLnVOtCZaaVU6tkpqSfA+sXi77isykmWiUDstQClEjIl8ughd2bsRONQzmCXLfYZqPoIsMhUrFglJUcKmUsKapOQDF/hCt2UhBJWRXXJUElKnxVClcgwptSgixJluEgg7saluZjSLIlMwFqKqNnhlLkM+5Ofy+cKM2ZIltkKmpOXQPq0TJQT4fbxuWBBKECGRJsHwmOGb/ABnBjCIZgaCL2JJKMXfLJGkMpdtAoGYfdISi0Ec+RiWVNcjhbxf4wbElCxzMQCXB0rzMQAlKwNPrGSlgZkBhlT5ZRuZO4cTVYUPM0EElVYC0zM+sIe0EpMyYhJUymLf1VyI28Whku1hKHOo+Iip3t2gUlRwmUnCkcSzXegGQgPwfig+1j+y3iEMklR0cFwOp+gjhM9QVVKA+pOLxfYxUEX3iqpa1DTCkgH+4gvDiwW9JIwgf3EeZELZZ8aRvtGkzOIlJSkFIKeEYi1N1EwpuC6UqEwKklZSrNboNa91OWuZPhFwTdSZgKp6hhLPLo2pAOxrpWGdnmAJGBKUJAAGKhYctoPUR83VUkJbfZ26ff0hHakYSxqM4svthMHX9AYT3lZCQRkdOrD6wsinG9MAxNXTr8YWXpJcE7jCeX4T4GCZVpALHMfH7+EbtUkFLjX7ptlCl6oDnTsckHUhJ6EPAUhfSuXi31jdhn/winVKiIjTmMvpBGQjvu6krJGR7yVDQ/ekQXNawQUTBxooX9G5GHV5S3SCKEfo8VS/h3ZiCy00caiHWSM/tfYY3ypUwBIfiLBvdejmJrou1MoYU7uonMsPmWpAXZ2xzJn8VdHonxzVFlkSUipGTqyOSaAQGNFdvuIRZi+57r5ZuSYnk2UZsHYgcxq7ZO0SqDGuYAH9yny8I2CMk6nC+wTmfSFKG7DYgrKo/Aoa7PmN4M/dE1DO2aT3knQg7RDZpwcGjksPyjMmDbQoKAUHBFHGY8NRAAJb0swCXdx7qhmk/1Dzio2cYZigc3fyor0i4W+aSTkFEad1Y35FnimT2TOU2ih5KDN4Q8SXJojWr+Irx+D+UN05Pt68QPzhCVvN8vgzw2E2gy5+KQaeUMycH6WXsjNAExGa0qxAHUPhPxENv/wCAqXaJARj9ktSivDkOEqzFQCYptkvFVnmompGIpKnG6cAcHbcHePTLi7RWe1AGQsn8SSCCkkOytH6QjRRz0GewyDZZQXKk5RLLk1idMuDRJzBjZo6NNYknpIFCx8/jCa13nOSWSmXN3TiMtfg7g+LdYJv3DQzKRpSqRUZfbazleBSl2eYCxROThryUHQfOLBZLWSM3B1G0AKjsIIjEpzjPac4wzRBCTyJjaO8d2u2ABycIFSSWHNycqQsnXmlDknKPOe0HaGbeM32Ul0yUFiXbGfxFtBoN6xrFcCw3z2wM9YTKrLDhJyejEl8hyhZaEVTMWlxjClDC7JT7x5Qyuns8JEvGpNAGxTOBI6Ymcksw1LRbrHZ5CghK5aWOpJxBWh2MDZbsorCEdz38kqeUQRRmyfX5eUW2XbJExSVrlJxjJRSHHRWcVbtH2QXJJnyAVNVkh3OhWnJh+JIhLdfbhHtBLnjAoUcVT4nMHlB8JSUORWj1aVZJTBtC4ck1Otc4kEhH2f1iqSLelZdKnTyMTItB3z5wexB8D+QMTFILj7yPygtSxMTz/wA/No1aJNCPvVvlC5UxUtVMn+/hCHT6B3rY3dQzGfP7rANhtz8Cs/v1y84fTpgUlx96fI+cV687MysSaEZ84UtF4yL50oypyx7q+IfP4RHMLffpBF6rxISvUUfq2fpAS5r6mnOCOjJ6+A+Pwiv3TdBnrVMX/LSSw/Ex30DwzLzFmWKANiPXTxhwhASAgBhiw8mTt6wboRpSZyoBIYNwhm5qag3YRGGcp5hPgOJcTJlnvGvverJEcJkEUJqeH/VVZ+UAY0mYaHqvxVRAjQHujkgfFao7xVBOQJV4JACOlY4mOnwSEjXimZ/OMY2VCpHvcCOmpgiXaCajXhQNGFSTuIFtSmS6c+4nLxPrEdmtHEwLAMgHkKqMYBzb1BWoofEHQiKVesz+MrQ4QTs4evjFuvSaAHAYZJH4hqT61iiW20YpqlPoB97xSJz87pG5Ux1k7H5wfIn1Z9vQkP6wqQWD5Z/URLZpvFDUQjIfTjwvnRX/AB/WLh+yKSnDOVV8aQens0t8TFEVPdB/Kr4NF2/ZLPD2lP8AUg/7W+UI/Ct5PUpSIlBEDy5rCNKtEGybjZ1PGsIbysCVF9RkQSCPEZQReN9IQOJQEI518rWWQkt+IuB9TCSZfjgwWfdoWWmHHzUAafGHl0WUS0MAwAoBGrsskxSSaFqEfT9YYTJDJBD18G3gDyeitdoO0gkB2JOiU5mK1J7dEq/iBUo6CYGHLiFIe3pcMyfPKUS1TN2HCHahJoInun9k4WXtEwhA/wC3LU4z95RDAUyDwyjYs5qGyG6kTrclaJYS2EjHXCHBYjc55bRduyvYWRYUJYY5gDFavXCPdrDWx+zSMMlIZhVLYWFAH1YBqQQZjAnP7yH6w8Y0cfJyyn/BDelmRNlLRMSClSSCDtm5Pux5vZyqzqCFTFKkPwLVQA7VOIpbImH3antFhSsBOJgVAe7wvVvfqMyyRo8LpNxItEoLWRMmKHeJPUBJBZIHKEkzo4Y9FbLJYb2UBm45xDed22S08U6Qgr/GAyv9QYxTZF0W2ykiRN9ogGsqdVtWSrMQdI7YgHDaZMyQr8TFcumuNOXiIKZnx5tB8v8AZdYlnEmbPQdkzGb0f1jS/wBnxQWReE4J2LK9TDGw3lJmJCkTpZB1C0/WkSi1oc/xEf60/WCJUk/SQq3++79DAdqk6/en1hjMqPvX/ML7SrPn83+o8oVlIilasBfQ/pAV7zcKkHQloY2tDg7Qivma9nJ/AQfIsfjCbOhEd4pAkKauvlUD0EVm13gUppUlmD76ZQ1FuC5ZDuCPiC5eKrYLR7SYFKySCBXMsIdIWcqotF3S/ZoBNSVJKj1H6wZLmVfI4lfCJ7m7IWm0jGoeylEBsdFFtQMwMos0nsWlPvoLv7rn1MBpm/Uiity1CgpTD4MCqNTxR20/3TIs57HU4lp6gEFm67QLbOzkxNUALY8IGh/EoHM8t4FMK5IvZW2Ds+qUeCRiVTqI0qYGBU1cU0vsmiYJtd0zUYv4cxkggKwkupZGJVB1hfMSVKwAK41hAAFSmWKgDUkmMNZHMm8Ncwkf611ekL5cwJU2jM/IGumppFyk/s/nKRjmTEy1FWLCQVF2YYiKOBpWIrJ+y9WLFPnjCNJYdR/uVlVzkYZIm+SJTu0FtaWpR2OEPRKWauxJakUTGTnHvd6fstsk6WUibNQVMXxJWS2Tpw5dCIqiP2HrSo47TR6YJZJI3OIivR4dYOXkb5Hg81C6c6fSGV29n7RNAIQQnc/TOPVLo/ZVZpHEv2k1W54Q3ROUPUXShNEJIApv6mA38Bhxr1s8lT2UmM3Ec3ow01i2/s8uoyDNUffIGf4dX8Ys1ruczJS5aQUqUlgcm8TzaJLFcKpSEJCQGApiGgrCWzoSghoZnDCy97yKEUck5bQZ+6LZqJGhURrpEKrvVyUNCmvxEYVdU8lQ/wDjs6YPaoVhnEuHqk/0EHSH1zS58xLTrMZKhmcScBG6a4gOoh7Il4OR5t6DWJVzRXRiASz1fupGqqVNdoyNKb0K0XKsl8YQk1dBOItscvjDyVZWbEXbVRq+7fRMQ+1Y5FJOQHFMNA9dPBo7/eCKYgg7IGOb45t5QyRKUpMLKVasE/1cCW/L3lNzIEbVLKvdK6UK+CWNuH9IGCilTkJlk+8o45h8APnTaDEO2Rp780t1ZP8AiGIMyXKPvFwK5YUDoM1bVpyiW0r4SM3GTV6gGgHXxjuZMDPs1T5UGnWBVIYl2O4O26y+WyR4wWBZyILwulJDmrmr1BOw1mK590bQkF2zJRxSlYQGBSolgHyxCpV/SAQIudqAKXBLEBjTEQfdQNAYWKs5JACWUPd91AO+6jCNHXxzxkUWO8XIE1KpS1GgmEOrmDkfSHSbM+mcC22y4VAJlpmLABK1mgf8IALnm1IT2tF4FxLmS5e+FJJ/30H+mB4P74PplxyTUykPzSPi0aTdEn/65f8ApED3ZJtoYzVoUNTgAP8AtIEM/wB3mnIhvywSbdbO0ZeH0hdadY3GQGaHoHN7piq2n+TP/Kv5RkZCbOleMq11/wAvzgbsN/1Mj/zD4iMjIrohL2J9HzNYh2jIyCcqNLz8YXzu8PD5xkZAY0Q+V8hCyd/1cjpM/wCMZGQGOtjG05eIiBWsZGQRYgtxd9fj8YItveMZGRg/kDzdIlTmOh+EZGQBtGWfvmN2H+ZM6RkZDAZD/wB5PT6xl55eHzjIyFYV+4XyMv7YIlZyOioyMgIZhl3/AMyd+X6xz2Z7szqYyMhkTezu7v8AqVdPrB9rzR+f6RkZBEfpPP7w/N/6mALf/JP/AJB/zjIyCxIhM/8AmDoPhCVPcX+Y/ERuMhCsAmwfzz+QfKO7Z3z1HwjIyMPsKHyEF2fWMjIcgz//2Q=="/>
          <p:cNvSpPr>
            <a:spLocks noChangeAspect="1" noChangeArrowheads="1"/>
          </p:cNvSpPr>
          <p:nvPr/>
        </p:nvSpPr>
        <p:spPr bwMode="auto">
          <a:xfrm>
            <a:off x="155575" y="-808038"/>
            <a:ext cx="2714625" cy="16859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1074" name="AutoShape 2" descr="data:image/jpeg;base64,/9j/4AAQSkZJRgABAQAAAQABAAD/2wCEAAkGBhMSERUUExMWFRUVGBcYFxgXGR0ZGhwaFxcYGRcXGBgaHCYfGBojHBgYHy8gIycpLC0sHB4xNTAqNSYrLCkBCQoKDgwOFw8PGCwcHyQqLCwpKSkpKSkpKSwpKSwpKSksKSkpKSkpLCksKSksLCksLCwsLCkpKSkpKSwpLCwsLP/AABEIALEBHQMBIgACEQEDEQH/xAAcAAACAgMBAQAAAAAAAAAAAAAEBQMGAAECBwj/xABCEAABAgMGAwUGAwcDBAMBAAABAhEAAyEEBRIxQVEiYXEGMoGRoRNCscHR8FJy4QcUIzNigvGSorI0Q3PCFlPSFf/EABkBAAMBAQEAAAAAAAAAAAAAAAECAwAEBf/EACURAAICAgMAAQMFAAAAAAAAAAABAhEhQQMSMVEEIkITMmGBkf/aAAwDAQACEQMRAD8A9geNgxqNgRM6DsKjbxzG4IrNvCa8baHd3AoPzQwty1BCsPeanU0iqXsBKlALUFEABiQASncvlCyZfhjbsHtt6UdLkmr/AP5GvWI5F80dSqjcuPHnFft15qUpsJUWdu6CDsM2gCfaSGEzcBKBuWo3pEj0OqLNM7R4piQ9S7NQU0J35/WI7VemMsDUlnLgOd9jT4wFbrtSQhScUtZLlCmB04egGnN4FvFQTMxB0EpJfZVThVsaEO1KGMClo4mqmS5oUHAJpUgNuNMtecWm47QplKngezDhIUrMsU900yeo+cIrtvlK5WFSu7QEJBKXFKuzHKuHaHt1SzMKVe1lTUKd0hgoAvUcT0IALc2eChZPGR37RMwMkgMGSEmgrrrCdFgQZ2BRzyUC9CaEn8WIA8t41MurAoqAUUpyCTiyyoairsXau8Ry7YUrQpQViySlgP8Aa9WasaxUsYYwVY0l0KmLcAAFbJdOqVKyWavViCQxELLXda7M/wDCXOQSK4jR2GScyGd3GjvnEN/pXNmBUpK0qUUIxMQdeInartsDrA3ZbtWqcn2U1ZTMSe8D0qD1zGo2MH0C7JDm4rQCySopcOGJFMSk8QZnxJJhhajMl+9jTUvpTN60yhde9mmJSCkmcpQOEUxO/edtA/UjYvAN23njBQtWB6F/qRUiMGryjdiv9avaoKgsBXCciKEtu2beIiA3mAv2WJQUqrg0IfItUaV/SB7wkplKxyly1uKh2GEVokd411IEcyGVMxmpIBq+tW5frClFFDIWHJVC2uvjuIjVJw93TStIKs0+CWcQDW0V62yVsQ3xHpAKLEp6inPn0rFuVZR+kRm70jKmv0ghsr8m0KkuJSSCQasK7OW6UjizXxMlBIPFizSqozKgWNMQozcqiHy7GPSB1XQk1Ic+Xi/NtIxrQPKsklSkqUCjLCkLYcm2BzyfPPOHlnu1bpLpwHUE10YD3QBRuu8JLTYCww8OY5OeYD+cd3VOmS0FIUSrG+Ek5YWLfi6ZtGEadYZe7VYnk4EsSKgEkAkZB84UWC2MpUsrTiT56O42/SJ7rnz0o4uMbnPxYRxaZyJilJVL9nNzB91W3E1RXrFDmimrTyMErmAkpqktTUbltRB0qduSPSK1c17lSsCgUqSWIINPHXrDybaCACR1FT8IZMnOLWBilUdYoGTOyoS/3WJwYY52qNkxjxkY0YBFGRjRtoUdmwI0Y2IwwQAdvtBSMvp4xWZoUo4gCTVqBstYst4SnFchWkVG8Zy0k1CUjJzR+umUTkdnBlA1skBIxKUHY0ACaZlztzhN2f8AYz5y5iuIoHAnCWcEM34jlDWfYkkErOPGHqfROQHzhXdVqCJwwlxkz4eGmJgAxNMmhDr0QXxfIwqCkqop0khuTZkpOZchqViqzbyW+pTkQaKAqxG4rFo7WWBCiwdKjxYssQqVOKYV8QLNVi1aFPet3rs8x5JJQAFc2HfYci+VWMFIS2FXcJAAUcRUeKhyclnBzc5gc3cQ2l30ySwmpZykMyS+bYU6xUJd5TVLDgH8JPnV8o7M4KCVIITMQap6eQJFcncEbQeoeyLZIviao4UrVzxEP/akYVAnRjWDJa5iShSVJGLCCGxkknJyWcjqfjFUubtQs4kezxAg4kqTwsQQ7juZt45w1st9SeIlCsQZwkjEqrB1VoWU+rQKNaZbFWiYE8U0AKGaQzgBnxAOxNAxGcUu3y5cmcj2VKgqwkmodziOhf4QUvtGZzkpYAAJQkcIDg/3MRllvA0oYlKJYauo1JBBqSwDbJDCvKMFRotN0dqy6UkDCoEuzlPeOWdQX8DBM6XYyKywRlilkkg7kDIxRVTQVEoUzlgQ4KQGIJ5FyeVY3KvtRXkQv2hYbg0FRkTuKGMDqrGF5XdLAXhUZiQ7McCkjmnurB5NlA93WqoZ6AZkbARKi8ZS8gAaknunqAxr/mEki0pROIKqE0fbcNnl6xqHui7WVcNJKoS2BTgZcocShCmkGCMMRoETIgkmceyjpMr71iVI9IlSIahWwOZZ+UKbbKU7JAIergEBusWOYmkIbStis6gfEl+tIDHgxl2ftJUksciTmdc+YroYNnWpeJKkpTNQpIJBAcFxxJ1ZnLVYwh7NWlKFhJPfq3mRpsYs13S6sO4Uhj0JoerwyI8ipt0Dy5ktfel4Fah6imSqO3ifCGUlWKhGw36EPp1gIXQuWp0rKknQ8ShyBV95wbJlsQdnFKMPOv6wyIyprDC5JpWJ0wJKzLjoeWxgpAhkQkdtG4wRkEQijIyMgBNtGNGRkEwLeS2lqOZAii3iSFFyeKo+LGPQLRKCklJyMUe+QA4AxNucw75tT4RKZ2/TP0rUy0mXMUg1IIwkBLigDcW3KuUB3ukFCikpMxP8wI6hlFBHDWjjVolvUJW4DBRZSVM4KksCCdHABhZ+9ELxTEcQBTiT3VJIZiNPV9oVHUdS74Va0+yX/OTSWoO6kjNJcviG+sCWq9yZaSlwpACFgt3wjArqFgJO78xAK5IC8ctQfPiFH5pNH2ahbSGEy3C3BjJSZ44VFAwlTDQgsSdAd4Ynb8AU+zLrQW4CrAaMosARsOJ6U4fCB1KxkkpZYq4OfhE8uUlZSiuJIUkg0JGgI3B0hGCQxS6Xy/zDCSfUPnW1RACiopGgYeZ67xibQtaVKSGCQXSg1A/Ep8w1H0q7QMq0FWeerj1g6zylJaYlSh+FQDFJc7HIjTWsYF2cS5n9RGTPTR6Ea+MWSxSZi0EJxF9SAsEV1BJcl6FmgVVgTNZSSELauEcBLVUBmly4iW7rkWXC7RIQjQ4xizJDDDUht6eJEK8llg4tFmmGWU5GhJLUphGIigV3ywNAQIXXbbgiYyhQkJLUSUq11qDUFswKxYjYE4g6/aUJxYsT4QSwAyz+3hZ2jlJSJS0seIoIAoQECvNyFGAaS2QJmgKUA7tR8iRpvlXqICQQVDEwrU0ppuzZRPOlgKcEYTVwdXf5AeEBy0OVOQSdTUMa789YIrbLTcV7AL9mVpUcwXBO7Rc7PNcDWPJrHYv4svCAFBQNORBJ6R6ld8s4XPWsK8DptrIzT8PnEyEwkm3uApga5ZU6QRIvRf8A9ZI3GsAFMcJDRKlUAIt+6FAdKQXKnpIdJeGsRpnS10iq3vfCJa8K2wqBSX02flFinTavFL7ZhAQVkB8vT9YDHgqIlzeJBGgzSqhYmtM9MmiwWPtPNRXhU1S6WcbvTn8Y8zshxoKgGYVqGcAd19Ytt2zFS5SgolTpGde8QCQK7t1MbwbElk9Quq/UTUAg6FwcwQWPNn1g+YkFiKh/KKtd9mShSQEZswz3bPYt6bRaZWVfHrrFE7ODkiovBuWyhlWJ0piOWiJRDI55G4yMjIICEmNiNwLapKhxS+8NND+sDwZBRMZAthtyZqXHiOYziYKYsfCMmZpp0dTRwnoY85vNf8XAlqGoxV5ECvSsejk0jzztHc7klKSVpJBbMh3T5hq8oSZ1/TPLFhsZSs4gCDRaWryWhxmCx11hFfszCdAmpFMtHiw2maShLk4myqSw3YmsIrZKEwYCMWIskue84ZstwKUrCI7BFIt/uzAcKnZSWLH8vvA0py3EObx9kpImyQgYUhKsIGJ6YkkZ7kHPTaALRchBCKnEhwC3eFSH0qD6QBb5QkhLKfEhJUGw8Wfhl5iG9J216TTbeFTAvKYku6dcNSFbhgavCy2yA5INCXB65j4xsT8QdhiSMx7yTueVR48oDM0u2hy+WXQwxOTv04mTADkGdw3zMM7BaCkYSCpK6As5HP4Ok0IY0IeFK1g0NDrUwTItzJYjEkMcJ2+VKaRhYvI7ElRHCjGB+CpA3UkspJB0ZucdoZSaoT1Ua7VD0EKpM4JNAQBkrES4qaDME6+O0SzpxmSxMmVKmwg6JBIzeoU2f9POFLKWBvd1VniC1MkcNQlPIQV2os6fZJZVEqOHKpoH6AAgdecBypipaAlLBSg6iWBA0AbJ/NusavC1kSwGClqIqqu1BpSBsfWQNE8pptQuKUZ/Qg+HKOJqUkBUuhNCnKj1I3zryY0jHxTJgPE/PVIGzVfWORaAKBPvB3z12zrTekMTHvZmwuoKNf0+zF4m0SB99YR9mJDJc615Q3tc8B30zibLUAXlY/aIZvqNlJOheF9kt9ok8Kk+2AyKaKYfiSdelIf2aaFVDER2bCk5gRkZ1sHsHaBaywkLAGpUkZjQOYcyrU+jdYGlWMJFPSJlrCQ8YRpMy0zmqTFA7X272hwJqBU+jwf2q7UiUktr5npyihC/lueEKJfXyHlDJXkWUksMfXJYUFYFGlkqL5Fi9fFQHpD+7lJlSwjFjJIIzDuXRU9RUQo7NWcqlTWqS4bUhBClgcyFGCrPOKko2IGh97LPbVozHij0y5j7QS5lCAlvGic8tz5Q+0aKv2UnBCjLejBShoMTMRo+IesWpUqrg1h4+HDy4lk7lBmiYGOJaGjsQ6OZm4wCMjGjCkcZESLQCY7UpoFj0JL4s65Kvbyg4/7iRt+IDcQfZLamcgEHMODBgUDFPtqVWGfSkiaXH9KtR0hfMl4/eur9LTNn4Ul9IBKUqSmYc1JI5HNniT24nIIBZTeFcoCROw2RRUCPZ43ADnhJJpmaRmGKr/Ss37YFIliaitWUNGeitwwofAwoVLBXhll1EY8JbC70fV6P5RdbsVizS6FpBD5KCh9N4qXaa6TZJwnS3MsJ4Rm5JTjSTmTgyzy5ROjsjP8AEQ9q7SUTfaIyBcDIpA0I1D0cdIqt62srShRDFTk1HFhJYZlsySOkXa+U+0lgoBWCHckBnzyDjJjFNt10KUACXwu3J8w7PDRF5E9AH7+cISZYIA1Knrmweng0YUjC4NCHY0qR1z6RF+7qBZ321LtRo3xJ0fd9eW8MQt7I1pFXryiSSl6bNno+Z6ZRyJFCQ7DMZM+QPKOMHpm1flBNYws6ggcQDOcwC58dCCzwXKnYpicWFR1wgNwjLkAGAgWTKTgplU0o29PpHdgWEKJJoEqrzUGHjU06QpVYwNb1tRSzDFU0OigwrvUM42O0BypyiHJdaqPsKuWy1PlEVrvEM5ZzVzXmWrVy8dWJZwlR7xBDMMi7htCUumm52jUHtbwDWBKkrJFXOEa95Jz83ia6k4gC2JSVYVA5mrhugAz5xMAUAKLu5LP8PMwJJKpU72iDhJchTOGOhGUb03lF1u/tCmWMOApIzCvg8Ezr3x0KkB9qn1MV+R2h4U+0loPFiUpCmc+TiucLLwvoLYJSE1US1c3YORoGhaK90lZbrLeglnN9/vKH1mvlCg6SGp18RHlNispUoBCHUWYq+I5RZUXAQAFzgg5t+pZ4FUBS7aLpMv6UnNQhXe3aVIQS4ZvHwit2u4mBULUCdgAfCiukKp92igmlRILtVg7CoYtnzg0Z40J71tq58wliQHYct+pgaxSCVJHOr8iIt9iuhDfw3U+ufkRQwJb+zSwrEmhVXkeuxNIa0RfE/S3WS6yEj2a2IdaTqXZvQQVZpHt5YXhGKWalLh3OF9nBpXSFV13sUYULHElQFKMEqyIzG1douF0ISlMw0/iYS3g6i3UCJl26Vh9w2PAConWumej/AHpFlkKcbkZdIT2ABSCXcOz9BVoa2RYIDZbxSJw8zu2FJiURwI2DFDlZ1GxGhGwYwBPeKSkYgaa/X7brHdjvAEMo+On6R3KtAUMJ2rFbvyWqzKS1Uq7p2bMHc5eEI8HZCPb7X6PbeDLGMLATqDl9YFNplWtCpS0nKhyL6KSNIDu22C0S1SVKckOkncMRnCeyzzLWCCQUmvga/CF7FFx62jqwXiZExUhZOOWeGjONDs0OLvvMTJi5SvfSSPCh9CIB7Y2dM+XLWkhMwVQvmM0HcRWrpvoulbcclTLTq1QoeIgeFevZXsstwWzDJTKV35JMo/2ZeaWMMLVJROQULDg+h0I9YqXbG2mzTUWpDmVNZM1tCKy5n/qYbXPeompC0kEGC2LV5QotNg9mkyrRKUakomIBUk9KFjyO8Ib7uxcjjU6pbYXCS7nLEGoeerR6jNms3P4QB+8pchQzGWYI+94FjqbaPK5NqJ9mtMsjUMKIdyCS3ePPSEt8SsKmz+GZ4a1fKnOPXb3ugLWJkpaZawGY91QbKmXkQ3KKbf3Yq0rCpmGUCB3ZaiX51Ttp5QUxZZRQv3ihSAKnV89MjpHDEtxDoH+EET7GtBZiSNgSfGlPKBFKP4Xbl8YdEHgISgg/hfJ6P15dYIWcKCVEElylsho4G7hoCTZ3NdM/DntEqQVEPkKACp6BI6k+MAybOpacRc1qKmvhzhtYBVRVmadTo584jkXYSwUMLhwlw9dVHSHCbvEuXil1VkS9QaabQLLwhRFfctKsBQXYYVa5aRxLkBq7QNjSEniwqKm4shq/R46mWxUsATUEPkoVSfEQB7Rk+Qnb0z+kQWayhUxWIcEsYlNrqB6ROhPtah2cjZzy3bWGKbKyFtmopHlp8IFg63ky4JalzsbVUlxSgfLoAPukOzYEJGJRJz/uNM+VRSJbOEykrJHdIQkbho6kkKnpSqgGE7u5cjzHrCvJRKjufY6nCAGpn6q58o5u7sstagFFABFMLlRevEDTV6nrtDmbYnUWDl9cg7uevSGFjSZYIJKyxDgMA+mZ0gglICsHZ9aPagJyCVytHw1KabZQdauz2McSGBIY6iubjwg+zzl40kBkpBBJYUyJ9B6Q3KBNlkKyPLxgpHPLllEpt4di/arUQrDNl5KbMFNHyfaFl3m0SVJTODkEh2oAG1HI8h1j02TKoHqQGJ1Lbwsv3s6m0YSCQtORGxzEM4ix+ozUju67CEyQnqWPpEllUUnCQc35F/pk0CSbd7JKQvICpOYYa/e0N7POStIIyOXxgojO03ZuXPGUTCBFyCFOGYs++fwglA84Yk0tHYjoRyI3BEZXVz2Gba7UGvlygKbeSJoMqdkrI6pOiusQ2y0VbQ59BkPGF14yCoYkd4ZddvGIWemoIFBXZp/s1GoqlQyINQQ8G37VaZoFJgLjZYYKHwPiYDt0z95somJ/mSeIZPhB/iSvDPwgm7ZgtFnKNSPaIb8SQHA6h4A97f8AZkpZmSVy/eDrl/mSKjxqIp14TyFCejMBpg3FWVlmIe2W0kEEUOf6+uUVy+J/s5ymolTqHjGWR6osd02mXbLMqzTC4Ulgf6dC+6TFU7IXsbFal2ScWZTAnJx8lBj1gOyXn+6TkrT/ACif9L5gtodIP/aPYBNlyrbLzJwqIO3dPhD1ojL5R6b+8hQ3+6REpLhiHEeYdm+26gEomHkFHwYK26xekX6huI4Tz+rQtUPGmsAd6Sp0tzJrXI6fWBrP2gtaaKlIUHNXKTn4wdab6Q1FA9C/lCa120qyy+8oBSrHEq9Jy3PsQ35w56MnKI7dcUuaMSpYBOoLHxIZ4NuyUcKQzOAWb6xLei8KKBowH8FMnSJMhWFEpJLVKuL4xEucW4leA4U8nAAyELu0i1KKyksRkKjrAV1TiSxJL1S+47yG3aoh0hXJJ0attveYAn3XfnoY1KvOZL7qqDhb1S9a7QHPqrf5+fKMWlxzZvEVEGiHZ3YRMvhE0cctlbpPoQaRxYreTwA4kmjEtQVLgvkHrCyV39GNfMQVcrInYjkEv4mgrBqhVNtot9msYSkABgz/AH4edIYyRwO1QaPmSTTq30iOySCtKSzlVQNK6kbUhoi7QkejtQAipPjXziTO1eEQl4kpzLn/AI5k0rr5wws134pmNnZ250AfpBdmu/FgRoEhzTJ6+cOJVlOZICQKN955RkK5JGWJAaor1p+hgkWlIo3r9YgQgGhflSkS+yA1HUp/SGogydacQoB0zckEgbDLaHcpHCxo4D9eUV6RML0ydyo5OKN8YdoVjQ6Sx0flyhkQ5UT2ZVK0OsTJELRaSDh109YNlzoeyEogN6WRwSAOdHoaGObKvBgSkcJBozNh05QyWAQxhP8AvaZc7Ao97LYUzhfCkG5RoaBT1jiesgOXAcNhrq1Y4nS1M6Q5pq1OUaxiWjCohJOWIuaHOmcMJS0SSprZ05CviaekTCa4cMobwgvu9lSZExaJrrwkoTgJBLbJED3D20lzJQOJPPRjqG0rA7DfpNq0K56mrqWf6R2FU+/v78YItcrT7zhcFMfrWIs9FO0CoPsJxUGwzC52C2z6KCfPrEF2TDJnrQksEqxo/KokgNyqPCGVolYhXX78/vaEs+YykKPeQcCtOFQb4h41hpMnvdHs5ysPdVxp6Kct5uITXtdZtC5aEkAqLOaABnL+Rh7fSXQg6pKhnoS4+cJLwlFcs4CUqTUMWfOhIOrxg+xJv/i1jRLMuYZs0kVUDhA6CvrAF9plpsqbNJChLQcTqOJRUdSdMtIGsvaMKOBTomZFJ16HURudMfP7/WDkVKL8KXPlYOIZajY6wxsV54mSVONP1ia32RgTVi33/mK9YbAqatk6ZnYPFDlzCWC2qWaUY8swYa2S+BQTQx/Ecj1bKEybFNQzYSAPed/PeJEy5yhkgDJnc/AQtHQm0elXZeCJxdKgQAHAOX3vA991TzIpHntklTpU0LSvCsZBsIUOozBbJUW2XfSVoZUspmNlmDTMHXpCsaNtlWveVozvQjk9esAWeQ5LGuYP9Sahm3DCHF4WUsSzkVI94HQgwqsaqkZvUdUnIeENEWSyBTQDMJGtR5YvmR4CJJsnhfZj5U+DRu0n+ISMqK8Hf5mDpMhxyZutCPkILJpWxTYLnVOtCZaaVU6tkpqSfA+sXi77isykmWiUDstQClEjIl8ughd2bsRONQzmCXLfYZqPoIsMhUrFglJUcKmUsKapOQDF/hCt2UhBJWRXXJUElKnxVClcgwptSgixJluEgg7saluZjSLIlMwFqKqNnhlLkM+5Ofy+cKM2ZIltkKmpOXQPq0TJQT4fbxuWBBKECGRJsHwmOGb/ABnBjCIZgaCL2JJKMXfLJGkMpdtAoGYfdISi0Ec+RiWVNcjhbxf4wbElCxzMQCXB0rzMQAlKwNPrGSlgZkBhlT5ZRuZO4cTVYUPM0EElVYC0zM+sIe0EpMyYhJUymLf1VyI28Whku1hKHOo+Iip3t2gUlRwmUnCkcSzXegGQgPwfig+1j+y3iEMklR0cFwOp+gjhM9QVVKA+pOLxfYxUEX3iqpa1DTCkgH+4gvDiwW9JIwgf3EeZELZZ8aRvtGkzOIlJSkFIKeEYi1N1EwpuC6UqEwKklZSrNboNa91OWuZPhFwTdSZgKp6hhLPLo2pAOxrpWGdnmAJGBKUJAAGKhYctoPUR83VUkJbfZ26ff0hHakYSxqM4svthMHX9AYT3lZCQRkdOrD6wsinG9MAxNXTr8YWXpJcE7jCeX4T4GCZVpALHMfH7+EbtUkFLjX7ptlCl6oDnTsckHUhJ6EPAUhfSuXi31jdhn/winVKiIjTmMvpBGQjvu6krJGR7yVDQ/ekQXNawQUTBxooX9G5GHV5S3SCKEfo8VS/h3ZiCy00caiHWSM/tfYY3ypUwBIfiLBvdejmJrou1MoYU7uonMsPmWpAXZ2xzJn8VdHonxzVFlkSUipGTqyOSaAQGNFdvuIRZi+57r5ZuSYnk2UZsHYgcxq7ZO0SqDGuYAH9yny8I2CMk6nC+wTmfSFKG7DYgrKo/Aoa7PmN4M/dE1DO2aT3knQg7RDZpwcGjksPyjMmDbQoKAUHBFHGY8NRAAJb0swCXdx7qhmk/1Dzio2cYZigc3fyor0i4W+aSTkFEad1Y35FnimT2TOU2ih5KDN4Q8SXJojWr+Irx+D+UN05Pt68QPzhCVvN8vgzw2E2gy5+KQaeUMycH6WXsjNAExGa0qxAHUPhPxENv/wCAqXaJARj9ktSivDkOEqzFQCYptkvFVnmompGIpKnG6cAcHbcHePTLi7RWe1AGQsn8SSCCkkOytH6QjRRz0GewyDZZQXKk5RLLk1idMuDRJzBjZo6NNYknpIFCx8/jCa13nOSWSmXN3TiMtfg7g+LdYJv3DQzKRpSqRUZfbazleBSl2eYCxROThryUHQfOLBZLWSM3B1G0AKjsIIjEpzjPac4wzRBCTyJjaO8d2u2ABycIFSSWHNycqQsnXmlDknKPOe0HaGbeM32Ul0yUFiXbGfxFtBoN6xrFcCw3z2wM9YTKrLDhJyejEl8hyhZaEVTMWlxjClDC7JT7x5Qyuns8JEvGpNAGxTOBI6Ymcksw1LRbrHZ5CghK5aWOpJxBWh2MDZbsorCEdz38kqeUQRRmyfX5eUW2XbJExSVrlJxjJRSHHRWcVbtH2QXJJnyAVNVkh3OhWnJh+JIhLdfbhHtBLnjAoUcVT4nMHlB8JSUORWj1aVZJTBtC4ck1Otc4kEhH2f1iqSLelZdKnTyMTItB3z5wexB8D+QMTFILj7yPygtSxMTz/wA/No1aJNCPvVvlC5UxUtVMn+/hCHT6B3rY3dQzGfP7rANhtz8Cs/v1y84fTpgUlx96fI+cV687MysSaEZ84UtF4yL50oypyx7q+IfP4RHMLffpBF6rxISvUUfq2fpAS5r6mnOCOjJ6+A+Pwiv3TdBnrVMX/LSSw/Ex30DwzLzFmWKANiPXTxhwhASAgBhiw8mTt6wboRpSZyoBIYNwhm5qag3YRGGcp5hPgOJcTJlnvGvverJEcJkEUJqeH/VVZ+UAY0mYaHqvxVRAjQHujkgfFao7xVBOQJV4JACOlY4mOnwSEjXimZ/OMY2VCpHvcCOmpgiXaCajXhQNGFSTuIFtSmS6c+4nLxPrEdmtHEwLAMgHkKqMYBzb1BWoofEHQiKVesz+MrQ4QTs4evjFuvSaAHAYZJH4hqT61iiW20YpqlPoB97xSJz87pG5Ux1k7H5wfIn1Z9vQkP6wqQWD5Z/URLZpvFDUQjIfTjwvnRX/AB/WLh+yKSnDOVV8aQens0t8TFEVPdB/Kr4NF2/ZLPD2lP8AUg/7W+UI/Ct5PUpSIlBEDy5rCNKtEGybjZ1PGsIbysCVF9RkQSCPEZQReN9IQOJQEI518rWWQkt+IuB9TCSZfjgwWfdoWWmHHzUAafGHl0WUS0MAwAoBGrsskxSSaFqEfT9YYTJDJBD18G3gDyeitdoO0gkB2JOiU5mK1J7dEq/iBUo6CYGHLiFIe3pcMyfPKUS1TN2HCHahJoInun9k4WXtEwhA/wC3LU4z95RDAUyDwyjYs5qGyG6kTrclaJYS2EjHXCHBYjc55bRduyvYWRYUJYY5gDFavXCPdrDWx+zSMMlIZhVLYWFAH1YBqQQZjAnP7yH6w8Y0cfJyyn/BDelmRNlLRMSClSSCDtm5Pux5vZyqzqCFTFKkPwLVQA7VOIpbImH3antFhSsBOJgVAe7wvVvfqMyyRo8LpNxItEoLWRMmKHeJPUBJBZIHKEkzo4Y9FbLJYb2UBm45xDed22S08U6Qgr/GAyv9QYxTZF0W2ykiRN9ogGsqdVtWSrMQdI7YgHDaZMyQr8TFcumuNOXiIKZnx5tB8v8AZdYlnEmbPQdkzGb0f1jS/wBnxQWReE4J2LK9TDGw3lJmJCkTpZB1C0/WkSi1oc/xEf60/WCJUk/SQq3++79DAdqk6/en1hjMqPvX/ML7SrPn83+o8oVlIilasBfQ/pAV7zcKkHQloY2tDg7Qivma9nJ/AQfIsfjCbOhEd4pAkKauvlUD0EVm13gUppUlmD76ZQ1FuC5ZDuCPiC5eKrYLR7SYFKySCBXMsIdIWcqotF3S/ZoBNSVJKj1H6wZLmVfI4lfCJ7m7IWm0jGoeylEBsdFFtQMwMos0nsWlPvoLv7rn1MBpm/Uiity1CgpTD4MCqNTxR20/3TIs57HU4lp6gEFm67QLbOzkxNUALY8IGh/EoHM8t4FMK5IvZW2Ds+qUeCRiVTqI0qYGBU1cU0vsmiYJtd0zUYv4cxkggKwkupZGJVB1hfMSVKwAK41hAAFSmWKgDUkmMNZHMm8Ncwkf611ekL5cwJU2jM/IGumppFyk/s/nKRjmTEy1FWLCQVF2YYiKOBpWIrJ+y9WLFPnjCNJYdR/uVlVzkYZIm+SJTu0FtaWpR2OEPRKWauxJakUTGTnHvd6fstsk6WUibNQVMXxJWS2Tpw5dCIqiP2HrSo47TR6YJZJI3OIivR4dYOXkb5Hg81C6c6fSGV29n7RNAIQQnc/TOPVLo/ZVZpHEv2k1W54Q3ROUPUXShNEJIApv6mA38Bhxr1s8lT2UmM3Ec3ow01i2/s8uoyDNUffIGf4dX8Ys1ruczJS5aQUqUlgcm8TzaJLFcKpSEJCQGApiGgrCWzoSghoZnDCy97yKEUck5bQZ+6LZqJGhURrpEKrvVyUNCmvxEYVdU8lQ/wDjs6YPaoVhnEuHqk/0EHSH1zS58xLTrMZKhmcScBG6a4gOoh7Il4OR5t6DWJVzRXRiASz1fupGqqVNdoyNKb0K0XKsl8YQk1dBOItscvjDyVZWbEXbVRq+7fRMQ+1Y5FJOQHFMNA9dPBo7/eCKYgg7IGOb45t5QyRKUpMLKVasE/1cCW/L3lNzIEbVLKvdK6UK+CWNuH9IGCilTkJlk+8o45h8APnTaDEO2Rp780t1ZP8AiGIMyXKPvFwK5YUDoM1bVpyiW0r4SM3GTV6gGgHXxjuZMDPs1T5UGnWBVIYl2O4O26y+WyR4wWBZyILwulJDmrmr1BOw1mK590bQkF2zJRxSlYQGBSolgHyxCpV/SAQIudqAKXBLEBjTEQfdQNAYWKs5JACWUPd91AO+6jCNHXxzxkUWO8XIE1KpS1GgmEOrmDkfSHSbM+mcC22y4VAJlpmLABK1mgf8IALnm1IT2tF4FxLmS5e+FJJ/30H+mB4P74PplxyTUykPzSPi0aTdEn/65f8ApED3ZJtoYzVoUNTgAP8AtIEM/wB3mnIhvywSbdbO0ZeH0hdadY3GQGaHoHN7piq2n+TP/Kv5RkZCbOleMq11/wAvzgbsN/1Mj/zD4iMjIrohL2J9HzNYh2jIyCcqNLz8YXzu8PD5xkZAY0Q+V8hCyd/1cjpM/wCMZGQGOtjG05eIiBWsZGQRYgtxd9fj8YItveMZGRg/kDzdIlTmOh+EZGQBtGWfvmN2H+ZM6RkZDAZD/wB5PT6xl55eHzjIyFYV+4XyMv7YIlZyOioyMgIZhl3/AMyd+X6xz2Z7szqYyMhkTezu7v8AqVdPrB9rzR+f6RkZBEfpPP7w/N/6mALf/JP/AJB/zjIyCxIhM/8AmDoPhCVPcX+Y/ERuMhCsAmwfzz+QfKO7Z3z1HwjIyMPsKHyEF2fWMjIcgz//2Q=="/>
          <p:cNvSpPr>
            <a:spLocks noChangeAspect="1" noChangeArrowheads="1"/>
          </p:cNvSpPr>
          <p:nvPr/>
        </p:nvSpPr>
        <p:spPr bwMode="auto">
          <a:xfrm>
            <a:off x="155575" y="-808038"/>
            <a:ext cx="2714625" cy="16859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4" name="Text Box 9"/>
          <p:cNvSpPr txBox="1">
            <a:spLocks noChangeArrowheads="1"/>
          </p:cNvSpPr>
          <p:nvPr/>
        </p:nvSpPr>
        <p:spPr bwMode="auto">
          <a:xfrm rot="16200000">
            <a:off x="-366064" y="2256837"/>
            <a:ext cx="1573724" cy="338554"/>
          </a:xfrm>
          <a:prstGeom prst="rect">
            <a:avLst/>
          </a:prstGeom>
          <a:noFill/>
          <a:ln w="9525" algn="ctr">
            <a:noFill/>
            <a:miter lim="800000"/>
            <a:headEnd/>
            <a:tailEnd/>
          </a:ln>
        </p:spPr>
        <p:txBody>
          <a:bodyPr wrap="square">
            <a:spAutoFit/>
          </a:bodyPr>
          <a:lstStyle/>
          <a:p>
            <a:pPr algn="ctr" eaLnBrk="0" hangingPunct="0">
              <a:spcBef>
                <a:spcPct val="50000"/>
              </a:spcBef>
            </a:pPr>
            <a:r>
              <a:rPr lang="it-IT" sz="1600" dirty="0" smtClean="0">
                <a:solidFill>
                  <a:srgbClr val="FF6600"/>
                </a:solidFill>
                <a:latin typeface="Tahoma" pitchFamily="34" charset="0"/>
                <a:ea typeface="Tahoma" pitchFamily="34" charset="0"/>
                <a:cs typeface="Tahoma" pitchFamily="34" charset="0"/>
              </a:rPr>
              <a:t>- </a:t>
            </a:r>
            <a:r>
              <a:rPr lang="it-IT" sz="1600" dirty="0" err="1" smtClean="0">
                <a:solidFill>
                  <a:srgbClr val="FF6600"/>
                </a:solidFill>
                <a:latin typeface="Tahoma" pitchFamily="34" charset="0"/>
                <a:ea typeface="Tahoma" pitchFamily="34" charset="0"/>
                <a:cs typeface="Tahoma" pitchFamily="34" charset="0"/>
              </a:rPr>
              <a:t>Efficacia</a:t>
            </a:r>
            <a:r>
              <a:rPr lang="it-IT" sz="1600" dirty="0" smtClean="0">
                <a:solidFill>
                  <a:srgbClr val="FF6600"/>
                </a:solidFill>
                <a:latin typeface="Tahoma" pitchFamily="34" charset="0"/>
                <a:ea typeface="Tahoma" pitchFamily="34" charset="0"/>
                <a:cs typeface="Tahoma" pitchFamily="34" charset="0"/>
              </a:rPr>
              <a:t> +</a:t>
            </a:r>
            <a:endParaRPr lang="it-IT" sz="1600" dirty="0">
              <a:solidFill>
                <a:srgbClr val="002060"/>
              </a:solidFill>
              <a:latin typeface="Tahoma" pitchFamily="34" charset="0"/>
              <a:ea typeface="Tahoma" pitchFamily="34" charset="0"/>
              <a:cs typeface="Tahoma" pitchFamily="34" charset="0"/>
            </a:endParaRPr>
          </a:p>
        </p:txBody>
      </p:sp>
      <p:sp>
        <p:nvSpPr>
          <p:cNvPr id="27" name="Text Box 9"/>
          <p:cNvSpPr txBox="1">
            <a:spLocks noChangeArrowheads="1"/>
          </p:cNvSpPr>
          <p:nvPr/>
        </p:nvSpPr>
        <p:spPr bwMode="auto">
          <a:xfrm>
            <a:off x="806099" y="3378478"/>
            <a:ext cx="1641112" cy="338554"/>
          </a:xfrm>
          <a:prstGeom prst="rect">
            <a:avLst/>
          </a:prstGeom>
          <a:noFill/>
          <a:ln w="9525" algn="ctr">
            <a:noFill/>
            <a:miter lim="800000"/>
            <a:headEnd/>
            <a:tailEnd/>
          </a:ln>
        </p:spPr>
        <p:txBody>
          <a:bodyPr wrap="square">
            <a:spAutoFit/>
          </a:bodyPr>
          <a:lstStyle/>
          <a:p>
            <a:pPr algn="ctr" eaLnBrk="0" hangingPunct="0">
              <a:spcBef>
                <a:spcPct val="50000"/>
              </a:spcBef>
            </a:pPr>
            <a:r>
              <a:rPr lang="it-IT" sz="1600" dirty="0" smtClean="0">
                <a:solidFill>
                  <a:srgbClr val="FF6600"/>
                </a:solidFill>
                <a:latin typeface="Tahoma" pitchFamily="34" charset="0"/>
                <a:ea typeface="Tahoma" pitchFamily="34" charset="0"/>
                <a:cs typeface="Tahoma" pitchFamily="34" charset="0"/>
              </a:rPr>
              <a:t>- Tempo + </a:t>
            </a:r>
            <a:endParaRPr lang="it-IT" sz="1600" dirty="0">
              <a:solidFill>
                <a:srgbClr val="FF6600"/>
              </a:solidFill>
              <a:latin typeface="Tahoma" pitchFamily="34" charset="0"/>
              <a:ea typeface="Tahoma" pitchFamily="34" charset="0"/>
              <a:cs typeface="Tahoma" pitchFamily="34" charset="0"/>
            </a:endParaRPr>
          </a:p>
        </p:txBody>
      </p:sp>
      <p:sp>
        <p:nvSpPr>
          <p:cNvPr id="28" name="Text Box 9"/>
          <p:cNvSpPr txBox="1">
            <a:spLocks noChangeArrowheads="1"/>
          </p:cNvSpPr>
          <p:nvPr/>
        </p:nvSpPr>
        <p:spPr bwMode="auto">
          <a:xfrm>
            <a:off x="755576" y="2924944"/>
            <a:ext cx="2109717" cy="307777"/>
          </a:xfrm>
          <a:prstGeom prst="rect">
            <a:avLst/>
          </a:prstGeom>
          <a:noFill/>
          <a:ln w="9525" algn="ctr">
            <a:noFill/>
            <a:miter lim="800000"/>
            <a:headEnd/>
            <a:tailEnd/>
          </a:ln>
        </p:spPr>
        <p:txBody>
          <a:bodyPr wrap="square">
            <a:spAutoFit/>
          </a:bodyPr>
          <a:lstStyle/>
          <a:p>
            <a:pPr algn="just" eaLnBrk="0" hangingPunct="0">
              <a:spcBef>
                <a:spcPct val="50000"/>
              </a:spcBef>
            </a:pPr>
            <a:r>
              <a:rPr lang="it-IT" sz="1400" dirty="0" smtClean="0">
                <a:solidFill>
                  <a:srgbClr val="002060"/>
                </a:solidFill>
                <a:latin typeface="Tahoma" pitchFamily="34" charset="0"/>
                <a:ea typeface="Tahoma" pitchFamily="34" charset="0"/>
                <a:cs typeface="Tahoma" pitchFamily="34" charset="0"/>
              </a:rPr>
              <a:t>Riservatezza</a:t>
            </a:r>
            <a:endParaRPr lang="it-IT" sz="1400" dirty="0">
              <a:solidFill>
                <a:srgbClr val="002060"/>
              </a:solidFill>
              <a:latin typeface="Tahoma" pitchFamily="34" charset="0"/>
              <a:ea typeface="Tahoma" pitchFamily="34" charset="0"/>
              <a:cs typeface="Tahoma" pitchFamily="34" charset="0"/>
            </a:endParaRPr>
          </a:p>
        </p:txBody>
      </p:sp>
      <p:sp>
        <p:nvSpPr>
          <p:cNvPr id="29" name="Text Box 9"/>
          <p:cNvSpPr txBox="1">
            <a:spLocks noChangeArrowheads="1"/>
          </p:cNvSpPr>
          <p:nvPr/>
        </p:nvSpPr>
        <p:spPr bwMode="auto">
          <a:xfrm>
            <a:off x="1547664" y="1988840"/>
            <a:ext cx="3456384" cy="307777"/>
          </a:xfrm>
          <a:prstGeom prst="rect">
            <a:avLst/>
          </a:prstGeom>
          <a:noFill/>
          <a:ln w="9525" algn="ctr">
            <a:noFill/>
            <a:miter lim="800000"/>
            <a:headEnd/>
            <a:tailEnd/>
          </a:ln>
        </p:spPr>
        <p:txBody>
          <a:bodyPr wrap="square">
            <a:spAutoFit/>
          </a:bodyPr>
          <a:lstStyle/>
          <a:p>
            <a:pPr algn="just" eaLnBrk="0" hangingPunct="0">
              <a:spcBef>
                <a:spcPct val="50000"/>
              </a:spcBef>
            </a:pPr>
            <a:r>
              <a:rPr lang="it-IT" sz="1400" dirty="0" smtClean="0">
                <a:solidFill>
                  <a:srgbClr val="002060"/>
                </a:solidFill>
                <a:latin typeface="Tahoma" pitchFamily="34" charset="0"/>
                <a:ea typeface="Tahoma" pitchFamily="34" charset="0"/>
                <a:cs typeface="Tahoma" pitchFamily="34" charset="0"/>
              </a:rPr>
              <a:t>Trasferimento del rischio</a:t>
            </a:r>
            <a:endParaRPr lang="it-IT" sz="1400" dirty="0">
              <a:solidFill>
                <a:srgbClr val="002060"/>
              </a:solidFill>
              <a:latin typeface="Tahoma" pitchFamily="34" charset="0"/>
              <a:ea typeface="Tahoma" pitchFamily="34" charset="0"/>
              <a:cs typeface="Tahoma" pitchFamily="34" charset="0"/>
            </a:endParaRPr>
          </a:p>
        </p:txBody>
      </p:sp>
      <p:sp>
        <p:nvSpPr>
          <p:cNvPr id="30" name="Text Box 9"/>
          <p:cNvSpPr txBox="1">
            <a:spLocks noChangeArrowheads="1"/>
          </p:cNvSpPr>
          <p:nvPr/>
        </p:nvSpPr>
        <p:spPr bwMode="auto">
          <a:xfrm>
            <a:off x="1569149" y="1628800"/>
            <a:ext cx="1922731" cy="400110"/>
          </a:xfrm>
          <a:prstGeom prst="rect">
            <a:avLst/>
          </a:prstGeom>
          <a:noFill/>
          <a:ln w="9525" algn="ctr">
            <a:noFill/>
            <a:miter lim="800000"/>
            <a:headEnd/>
            <a:tailEnd/>
          </a:ln>
        </p:spPr>
        <p:txBody>
          <a:bodyPr wrap="square">
            <a:spAutoFit/>
          </a:bodyPr>
          <a:lstStyle/>
          <a:p>
            <a:pPr algn="just" eaLnBrk="0" hangingPunct="0">
              <a:spcBef>
                <a:spcPct val="50000"/>
              </a:spcBef>
            </a:pPr>
            <a:r>
              <a:rPr lang="it-IT" sz="2000" dirty="0" smtClean="0">
                <a:solidFill>
                  <a:srgbClr val="002060"/>
                </a:solidFill>
                <a:latin typeface="Tahoma" pitchFamily="34" charset="0"/>
                <a:ea typeface="Tahoma" pitchFamily="34" charset="0"/>
                <a:cs typeface="Tahoma" pitchFamily="34" charset="0"/>
              </a:rPr>
              <a:t>Segregazione</a:t>
            </a:r>
            <a:endParaRPr lang="it-IT" sz="2000" dirty="0">
              <a:solidFill>
                <a:srgbClr val="002060"/>
              </a:solidFill>
              <a:latin typeface="Tahoma" pitchFamily="34" charset="0"/>
              <a:ea typeface="Tahoma" pitchFamily="34" charset="0"/>
              <a:cs typeface="Tahoma" pitchFamily="34" charset="0"/>
            </a:endParaRPr>
          </a:p>
        </p:txBody>
      </p:sp>
      <p:sp>
        <p:nvSpPr>
          <p:cNvPr id="38" name="Freccia in su 37"/>
          <p:cNvSpPr/>
          <p:nvPr/>
        </p:nvSpPr>
        <p:spPr bwMode="auto">
          <a:xfrm>
            <a:off x="548767" y="1495236"/>
            <a:ext cx="328222" cy="1820790"/>
          </a:xfrm>
          <a:prstGeom prst="upArrow">
            <a:avLst>
              <a:gd name="adj1" fmla="val 23036"/>
              <a:gd name="adj2" fmla="val 50000"/>
            </a:avLst>
          </a:prstGeom>
          <a:solidFill>
            <a:srgbClr val="002060"/>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600" b="1" i="0" u="none" strike="noStrike" cap="none" normalizeH="0" baseline="0" smtClean="0">
              <a:ln>
                <a:noFill/>
              </a:ln>
              <a:solidFill>
                <a:schemeClr val="tx1"/>
              </a:solidFill>
              <a:effectLst/>
              <a:latin typeface="Tahoma" pitchFamily="34" charset="0"/>
              <a:ea typeface="Tahoma" pitchFamily="34" charset="0"/>
              <a:cs typeface="Tahoma" pitchFamily="34" charset="0"/>
            </a:endParaRPr>
          </a:p>
        </p:txBody>
      </p:sp>
      <p:sp>
        <p:nvSpPr>
          <p:cNvPr id="39" name="Freccia in su 38"/>
          <p:cNvSpPr/>
          <p:nvPr/>
        </p:nvSpPr>
        <p:spPr bwMode="auto">
          <a:xfrm rot="5400000">
            <a:off x="1562183" y="2240868"/>
            <a:ext cx="288032" cy="2088232"/>
          </a:xfrm>
          <a:prstGeom prst="upArrow">
            <a:avLst>
              <a:gd name="adj1" fmla="val 23036"/>
              <a:gd name="adj2" fmla="val 50000"/>
            </a:avLst>
          </a:prstGeom>
          <a:solidFill>
            <a:srgbClr val="002060"/>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none" lIns="91440" tIns="45720" rIns="91440" bIns="45720" numCol="1" rtlCol="0" anchor="ctr" anchorCtr="0" compatLnSpc="1">
            <a:prstTxWarp prst="textNoShape">
              <a:avLst/>
            </a:prstTxWarp>
          </a:bodyPr>
          <a:lstStyle/>
          <a:p>
            <a:endParaRPr lang="it-IT" sz="1400" smtClean="0">
              <a:latin typeface="Tahoma" pitchFamily="34" charset="0"/>
              <a:ea typeface="Tahoma" pitchFamily="34" charset="0"/>
              <a:cs typeface="Tahoma" pitchFamily="34" charset="0"/>
            </a:endParaRPr>
          </a:p>
        </p:txBody>
      </p:sp>
      <p:sp>
        <p:nvSpPr>
          <p:cNvPr id="18" name="Rettangolo 17"/>
          <p:cNvSpPr/>
          <p:nvPr/>
        </p:nvSpPr>
        <p:spPr>
          <a:xfrm>
            <a:off x="971600" y="4327936"/>
            <a:ext cx="7200800" cy="1477328"/>
          </a:xfrm>
          <a:prstGeom prst="rect">
            <a:avLst/>
          </a:prstGeom>
        </p:spPr>
        <p:txBody>
          <a:bodyPr wrap="square">
            <a:spAutoFit/>
          </a:bodyPr>
          <a:lstStyle/>
          <a:p>
            <a:pPr algn="just"/>
            <a:r>
              <a:rPr lang="it-IT" sz="1800" b="0" dirty="0" smtClean="0">
                <a:solidFill>
                  <a:srgbClr val="002060"/>
                </a:solidFill>
                <a:latin typeface="Tahoma" pitchFamily="34" charset="0"/>
              </a:rPr>
              <a:t>Separare parte del patrimonio del </a:t>
            </a:r>
            <a:r>
              <a:rPr lang="it-IT" sz="1800" b="0" dirty="0" err="1" smtClean="0">
                <a:solidFill>
                  <a:srgbClr val="002060"/>
                </a:solidFill>
                <a:latin typeface="Tahoma" pitchFamily="34" charset="0"/>
              </a:rPr>
              <a:t>disponente</a:t>
            </a:r>
            <a:r>
              <a:rPr lang="it-IT" sz="1800" b="0" dirty="0" smtClean="0">
                <a:solidFill>
                  <a:srgbClr val="002060"/>
                </a:solidFill>
                <a:latin typeface="Tahoma" pitchFamily="34" charset="0"/>
              </a:rPr>
              <a:t> al fine di:</a:t>
            </a:r>
          </a:p>
          <a:p>
            <a:pPr algn="just">
              <a:buClr>
                <a:srgbClr val="FF6600"/>
              </a:buClr>
              <a:buFont typeface="Arial" pitchFamily="34" charset="0"/>
              <a:buChar char="•"/>
            </a:pPr>
            <a:r>
              <a:rPr lang="it-IT" sz="1800" b="0" dirty="0" smtClean="0">
                <a:solidFill>
                  <a:srgbClr val="002060"/>
                </a:solidFill>
                <a:latin typeface="Tahoma" pitchFamily="34" charset="0"/>
              </a:rPr>
              <a:t> sottrarlo all’aggressione del creditori</a:t>
            </a:r>
          </a:p>
          <a:p>
            <a:pPr algn="just">
              <a:buClr>
                <a:srgbClr val="FF6600"/>
              </a:buClr>
              <a:buFont typeface="Arial" pitchFamily="34" charset="0"/>
              <a:buChar char="•"/>
            </a:pPr>
            <a:r>
              <a:rPr lang="it-IT" sz="1800" b="0" dirty="0" smtClean="0">
                <a:solidFill>
                  <a:srgbClr val="002060"/>
                </a:solidFill>
                <a:latin typeface="Tahoma" pitchFamily="34" charset="0"/>
              </a:rPr>
              <a:t> sottrarlo alla disponibilità di soggetti privi di autonomia</a:t>
            </a:r>
          </a:p>
          <a:p>
            <a:pPr algn="just">
              <a:buClr>
                <a:srgbClr val="FF6600"/>
              </a:buClr>
              <a:buFont typeface="Arial" pitchFamily="34" charset="0"/>
              <a:buChar char="•"/>
            </a:pPr>
            <a:r>
              <a:rPr lang="it-IT" sz="1800" b="0" dirty="0" smtClean="0">
                <a:solidFill>
                  <a:srgbClr val="002060"/>
                </a:solidFill>
                <a:latin typeface="Tahoma" pitchFamily="34" charset="0"/>
              </a:rPr>
              <a:t> mantenerlo unito proteggendolo dalla disgregazione o dispersione</a:t>
            </a:r>
          </a:p>
          <a:p>
            <a:pPr algn="just">
              <a:buClr>
                <a:srgbClr val="FF6600"/>
              </a:buClr>
              <a:buFont typeface="Arial" pitchFamily="34" charset="0"/>
              <a:buChar char="•"/>
            </a:pPr>
            <a:r>
              <a:rPr lang="it-IT" sz="1800" b="0" dirty="0" smtClean="0">
                <a:solidFill>
                  <a:srgbClr val="002060"/>
                </a:solidFill>
                <a:latin typeface="Tahoma" pitchFamily="34" charset="0"/>
              </a:rPr>
              <a:t> mantenerlo integro</a:t>
            </a:r>
          </a:p>
        </p:txBody>
      </p:sp>
      <p:pic>
        <p:nvPicPr>
          <p:cNvPr id="22" name="Picture 17" descr="j0408823"/>
          <p:cNvPicPr>
            <a:picLocks noChangeAspect="1" noChangeArrowheads="1"/>
          </p:cNvPicPr>
          <p:nvPr/>
        </p:nvPicPr>
        <p:blipFill>
          <a:blip r:embed="rId3" cstate="print"/>
          <a:srcRect/>
          <a:stretch>
            <a:fillRect/>
          </a:stretch>
        </p:blipFill>
        <p:spPr bwMode="auto">
          <a:xfrm>
            <a:off x="4860032" y="1412776"/>
            <a:ext cx="3888432" cy="2160240"/>
          </a:xfrm>
          <a:prstGeom prst="rect">
            <a:avLst/>
          </a:prstGeom>
          <a:noFill/>
        </p:spPr>
      </p:pic>
      <p:sp>
        <p:nvSpPr>
          <p:cNvPr id="23" name="Text Box 9"/>
          <p:cNvSpPr txBox="1">
            <a:spLocks noChangeArrowheads="1"/>
          </p:cNvSpPr>
          <p:nvPr/>
        </p:nvSpPr>
        <p:spPr bwMode="auto">
          <a:xfrm>
            <a:off x="4860032" y="1398255"/>
            <a:ext cx="3672408" cy="2246769"/>
          </a:xfrm>
          <a:prstGeom prst="rect">
            <a:avLst/>
          </a:prstGeom>
          <a:noFill/>
          <a:ln w="9525" algn="ctr">
            <a:noFill/>
            <a:miter lim="800000"/>
            <a:headEnd/>
            <a:tailEnd/>
          </a:ln>
        </p:spPr>
        <p:txBody>
          <a:bodyPr wrap="square">
            <a:spAutoFit/>
          </a:bodyPr>
          <a:lstStyle/>
          <a:p>
            <a:pPr algn="just" eaLnBrk="0" hangingPunct="0">
              <a:spcBef>
                <a:spcPct val="50000"/>
              </a:spcBef>
            </a:pPr>
            <a:r>
              <a:rPr lang="it-IT" sz="2000" dirty="0" smtClean="0">
                <a:solidFill>
                  <a:srgbClr val="002060"/>
                </a:solidFill>
                <a:latin typeface="Tahoma" pitchFamily="34" charset="0"/>
                <a:ea typeface="Tahoma" pitchFamily="34" charset="0"/>
                <a:cs typeface="Tahoma" pitchFamily="34" charset="0"/>
              </a:rPr>
              <a:t>Strumenti:</a:t>
            </a:r>
          </a:p>
          <a:p>
            <a:pPr algn="just" eaLnBrk="0" hangingPunct="0">
              <a:spcBef>
                <a:spcPct val="50000"/>
              </a:spcBef>
            </a:pPr>
            <a:r>
              <a:rPr lang="it-IT" sz="2000" dirty="0" smtClean="0">
                <a:solidFill>
                  <a:srgbClr val="002060"/>
                </a:solidFill>
                <a:latin typeface="Tahoma" pitchFamily="34" charset="0"/>
                <a:ea typeface="Tahoma" pitchFamily="34" charset="0"/>
                <a:cs typeface="Tahoma" pitchFamily="34" charset="0"/>
              </a:rPr>
              <a:t>Polizze vita</a:t>
            </a:r>
          </a:p>
          <a:p>
            <a:pPr algn="just" eaLnBrk="0" hangingPunct="0">
              <a:spcBef>
                <a:spcPct val="50000"/>
              </a:spcBef>
            </a:pPr>
            <a:r>
              <a:rPr lang="it-IT" sz="2000" dirty="0" smtClean="0">
                <a:solidFill>
                  <a:srgbClr val="002060"/>
                </a:solidFill>
                <a:latin typeface="Tahoma" pitchFamily="34" charset="0"/>
                <a:ea typeface="Tahoma" pitchFamily="34" charset="0"/>
                <a:cs typeface="Tahoma" pitchFamily="34" charset="0"/>
              </a:rPr>
              <a:t>Trust</a:t>
            </a:r>
          </a:p>
          <a:p>
            <a:pPr algn="just" eaLnBrk="0" hangingPunct="0">
              <a:spcBef>
                <a:spcPct val="50000"/>
              </a:spcBef>
            </a:pPr>
            <a:r>
              <a:rPr lang="it-IT" sz="2000" dirty="0" smtClean="0">
                <a:solidFill>
                  <a:srgbClr val="002060"/>
                </a:solidFill>
                <a:latin typeface="Tahoma" pitchFamily="34" charset="0"/>
                <a:ea typeface="Tahoma" pitchFamily="34" charset="0"/>
                <a:cs typeface="Tahoma" pitchFamily="34" charset="0"/>
              </a:rPr>
              <a:t>Fondo patrimoniale</a:t>
            </a:r>
          </a:p>
          <a:p>
            <a:pPr algn="just" eaLnBrk="0" hangingPunct="0">
              <a:spcBef>
                <a:spcPct val="50000"/>
              </a:spcBef>
            </a:pPr>
            <a:r>
              <a:rPr lang="it-IT" sz="2000" dirty="0" smtClean="0">
                <a:solidFill>
                  <a:srgbClr val="002060"/>
                </a:solidFill>
                <a:latin typeface="Tahoma" pitchFamily="34" charset="0"/>
                <a:ea typeface="Tahoma" pitchFamily="34" charset="0"/>
                <a:cs typeface="Tahoma" pitchFamily="34" charset="0"/>
              </a:rPr>
              <a:t>Atto di destinazione</a:t>
            </a:r>
            <a:endParaRPr lang="it-IT" sz="2000" dirty="0">
              <a:solidFill>
                <a:srgbClr val="002060"/>
              </a:solidFill>
              <a:latin typeface="Tahoma" pitchFamily="34" charset="0"/>
              <a:ea typeface="Tahoma" pitchFamily="34" charset="0"/>
              <a:cs typeface="Tahoma" pitchFamily="34" charset="0"/>
            </a:endParaRPr>
          </a:p>
        </p:txBody>
      </p:sp>
      <p:sp>
        <p:nvSpPr>
          <p:cNvPr id="20" name="Text Box 3"/>
          <p:cNvSpPr txBox="1">
            <a:spLocks noChangeArrowheads="1"/>
          </p:cNvSpPr>
          <p:nvPr/>
        </p:nvSpPr>
        <p:spPr bwMode="auto">
          <a:xfrm>
            <a:off x="209211" y="404664"/>
            <a:ext cx="4185761" cy="400110"/>
          </a:xfrm>
          <a:prstGeom prst="rect">
            <a:avLst/>
          </a:prstGeom>
          <a:noFill/>
          <a:ln w="9525">
            <a:noFill/>
            <a:miter lim="800000"/>
            <a:headEnd/>
            <a:tailEnd/>
          </a:ln>
          <a:effectLst/>
        </p:spPr>
        <p:txBody>
          <a:bodyPr wrap="none">
            <a:spAutoFit/>
          </a:bodyPr>
          <a:lstStyle/>
          <a:p>
            <a:r>
              <a:rPr lang="it-IT" sz="2000" i="0" dirty="0" smtClean="0">
                <a:solidFill>
                  <a:srgbClr val="002060"/>
                </a:solidFill>
                <a:latin typeface="Tahoma" pitchFamily="34" charset="0"/>
              </a:rPr>
              <a:t>UD1_Le strategie di protezione</a:t>
            </a:r>
            <a:endParaRPr lang="it-IT" sz="2000" i="0" dirty="0">
              <a:solidFill>
                <a:srgbClr val="002060"/>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3"/>
          <p:cNvSpPr txBox="1">
            <a:spLocks noChangeArrowheads="1"/>
          </p:cNvSpPr>
          <p:nvPr/>
        </p:nvSpPr>
        <p:spPr bwMode="auto">
          <a:xfrm>
            <a:off x="222236" y="928670"/>
            <a:ext cx="2701381" cy="369332"/>
          </a:xfrm>
          <a:prstGeom prst="rect">
            <a:avLst/>
          </a:prstGeom>
          <a:noFill/>
          <a:ln w="9525">
            <a:noFill/>
            <a:miter lim="800000"/>
            <a:headEnd/>
            <a:tailEnd/>
          </a:ln>
          <a:effectLst/>
        </p:spPr>
        <p:txBody>
          <a:bodyPr wrap="none">
            <a:spAutoFit/>
          </a:bodyPr>
          <a:lstStyle/>
          <a:p>
            <a:r>
              <a:rPr lang="it-IT" sz="1800" dirty="0" smtClean="0">
                <a:solidFill>
                  <a:srgbClr val="002060"/>
                </a:solidFill>
                <a:latin typeface="Tahoma" pitchFamily="34" charset="0"/>
              </a:rPr>
              <a:t>Una visione d’insieme</a:t>
            </a:r>
            <a:endParaRPr lang="it-IT" sz="1800" dirty="0">
              <a:solidFill>
                <a:srgbClr val="002060"/>
              </a:solidFill>
              <a:latin typeface="Tahoma" pitchFamily="34" charset="0"/>
            </a:endParaRPr>
          </a:p>
        </p:txBody>
      </p:sp>
      <p:pic>
        <p:nvPicPr>
          <p:cNvPr id="12" name="Picture 2" descr="https://encrypted-tbn3.google.com/images?q=tbn:ANd9GcSUjhAhwjlpymrMUbh_aXfoYOjwk2qcu90I9TqH1OrZnWBtpWf0TA"/>
          <p:cNvPicPr>
            <a:picLocks noChangeAspect="1" noChangeArrowheads="1"/>
          </p:cNvPicPr>
          <p:nvPr/>
        </p:nvPicPr>
        <p:blipFill>
          <a:blip r:embed="rId3" cstate="print"/>
          <a:srcRect/>
          <a:stretch>
            <a:fillRect/>
          </a:stretch>
        </p:blipFill>
        <p:spPr bwMode="auto">
          <a:xfrm>
            <a:off x="179512" y="1463046"/>
            <a:ext cx="8784976" cy="4846274"/>
          </a:xfrm>
          <a:prstGeom prst="rect">
            <a:avLst/>
          </a:prstGeom>
          <a:noFill/>
        </p:spPr>
      </p:pic>
      <p:sp>
        <p:nvSpPr>
          <p:cNvPr id="9" name="Text Box 3"/>
          <p:cNvSpPr txBox="1">
            <a:spLocks noChangeArrowheads="1"/>
          </p:cNvSpPr>
          <p:nvPr/>
        </p:nvSpPr>
        <p:spPr bwMode="auto">
          <a:xfrm>
            <a:off x="176090" y="1556792"/>
            <a:ext cx="3334567" cy="369332"/>
          </a:xfrm>
          <a:prstGeom prst="rect">
            <a:avLst/>
          </a:prstGeom>
          <a:noFill/>
          <a:ln w="9525">
            <a:noFill/>
            <a:miter lim="800000"/>
            <a:headEnd/>
            <a:tailEnd/>
          </a:ln>
          <a:effectLst/>
        </p:spPr>
        <p:txBody>
          <a:bodyPr wrap="none">
            <a:spAutoFit/>
          </a:bodyPr>
          <a:lstStyle/>
          <a:p>
            <a:r>
              <a:rPr lang="it-IT" sz="1800" dirty="0" smtClean="0">
                <a:solidFill>
                  <a:schemeClr val="bg1"/>
                </a:solidFill>
                <a:latin typeface="Tahoma" pitchFamily="34" charset="0"/>
                <a:ea typeface="Tahoma" pitchFamily="34" charset="0"/>
                <a:cs typeface="Tahoma" pitchFamily="34" charset="0"/>
              </a:rPr>
              <a:t>Pianificazione patrimoniale</a:t>
            </a:r>
            <a:endParaRPr lang="it-IT" sz="1800" dirty="0">
              <a:solidFill>
                <a:schemeClr val="bg1"/>
              </a:solidFill>
              <a:latin typeface="Tahoma" pitchFamily="34" charset="0"/>
              <a:ea typeface="Tahoma" pitchFamily="34" charset="0"/>
              <a:cs typeface="Tahoma" pitchFamily="34" charset="0"/>
            </a:endParaRPr>
          </a:p>
        </p:txBody>
      </p:sp>
      <p:graphicFrame>
        <p:nvGraphicFramePr>
          <p:cNvPr id="10" name="Tabella 9"/>
          <p:cNvGraphicFramePr>
            <a:graphicFrameLocks noGrp="1"/>
          </p:cNvGraphicFramePr>
          <p:nvPr/>
        </p:nvGraphicFramePr>
        <p:xfrm>
          <a:off x="214282" y="1916832"/>
          <a:ext cx="5221815" cy="2072640"/>
        </p:xfrm>
        <a:graphic>
          <a:graphicData uri="http://schemas.openxmlformats.org/drawingml/2006/table">
            <a:tbl>
              <a:tblPr firstRow="1" bandRow="1">
                <a:tableStyleId>{5C22544A-7EE6-4342-B048-85BDC9FD1C3A}</a:tableStyleId>
              </a:tblPr>
              <a:tblGrid>
                <a:gridCol w="1000948"/>
                <a:gridCol w="1184805"/>
                <a:gridCol w="1258855"/>
                <a:gridCol w="1777207"/>
              </a:tblGrid>
              <a:tr h="370840">
                <a:tc>
                  <a:txBody>
                    <a:bodyPr/>
                    <a:lstStyle/>
                    <a:p>
                      <a:endParaRPr lang="it-IT" sz="1400" b="1" kern="1200" dirty="0" smtClean="0">
                        <a:solidFill>
                          <a:schemeClr val="bg1"/>
                        </a:solidFill>
                        <a:latin typeface="Tahoma" pitchFamily="34" charset="0"/>
                        <a:ea typeface="+mn-ea"/>
                        <a:cs typeface="Times New Roman" pitchFamily="18" charset="0"/>
                      </a:endParaRPr>
                    </a:p>
                  </a:txBody>
                  <a:tcPr>
                    <a:solidFill>
                      <a:srgbClr val="002060">
                        <a:alpha val="50000"/>
                      </a:srgbClr>
                    </a:solidFill>
                  </a:tcPr>
                </a:tc>
                <a:tc>
                  <a:txBody>
                    <a:bodyPr/>
                    <a:lstStyle/>
                    <a:p>
                      <a:r>
                        <a:rPr lang="it-IT" sz="1400" b="1" kern="1200" dirty="0" smtClean="0">
                          <a:solidFill>
                            <a:schemeClr val="bg1"/>
                          </a:solidFill>
                          <a:latin typeface="Tahoma" pitchFamily="34" charset="0"/>
                          <a:ea typeface="+mn-ea"/>
                          <a:cs typeface="Times New Roman" pitchFamily="18" charset="0"/>
                        </a:rPr>
                        <a:t>Fiduciaria</a:t>
                      </a:r>
                    </a:p>
                  </a:txBody>
                  <a:tcPr>
                    <a:solidFill>
                      <a:srgbClr val="002060">
                        <a:alpha val="50000"/>
                      </a:srgbClr>
                    </a:solidFill>
                  </a:tcPr>
                </a:tc>
                <a:tc>
                  <a:txBody>
                    <a:bodyPr/>
                    <a:lstStyle/>
                    <a:p>
                      <a:r>
                        <a:rPr lang="it-IT" sz="1400" b="1" kern="1200" dirty="0" smtClean="0">
                          <a:solidFill>
                            <a:schemeClr val="bg1"/>
                          </a:solidFill>
                          <a:latin typeface="Tahoma" pitchFamily="34" charset="0"/>
                          <a:ea typeface="+mn-ea"/>
                          <a:cs typeface="Times New Roman" pitchFamily="18" charset="0"/>
                        </a:rPr>
                        <a:t>Polizza vita e danni</a:t>
                      </a:r>
                    </a:p>
                  </a:txBody>
                  <a:tcPr>
                    <a:solidFill>
                      <a:srgbClr val="002060">
                        <a:alpha val="50000"/>
                      </a:srgbClr>
                    </a:solidFill>
                  </a:tcPr>
                </a:tc>
                <a:tc>
                  <a:txBody>
                    <a:bodyPr/>
                    <a:lstStyle/>
                    <a:p>
                      <a:r>
                        <a:rPr lang="it-IT" sz="1400" b="1" kern="1200" dirty="0" smtClean="0">
                          <a:solidFill>
                            <a:schemeClr val="bg1"/>
                          </a:solidFill>
                          <a:latin typeface="Tahoma" pitchFamily="34" charset="0"/>
                          <a:ea typeface="+mn-ea"/>
                          <a:cs typeface="Times New Roman" pitchFamily="18" charset="0"/>
                        </a:rPr>
                        <a:t>Separazione dei beni</a:t>
                      </a:r>
                    </a:p>
                  </a:txBody>
                  <a:tcPr>
                    <a:solidFill>
                      <a:srgbClr val="002060">
                        <a:alpha val="50000"/>
                      </a:srgbClr>
                    </a:solidFill>
                  </a:tcPr>
                </a:tc>
              </a:tr>
              <a:tr h="370840">
                <a:tc>
                  <a:txBody>
                    <a:bodyPr/>
                    <a:lstStyle/>
                    <a:p>
                      <a:r>
                        <a:rPr lang="it-IT" sz="1400" b="1" kern="1200" dirty="0" smtClean="0">
                          <a:solidFill>
                            <a:schemeClr val="bg1"/>
                          </a:solidFill>
                          <a:latin typeface="Tahoma" pitchFamily="34" charset="0"/>
                          <a:ea typeface="+mn-ea"/>
                          <a:cs typeface="Times New Roman" pitchFamily="18" charset="0"/>
                        </a:rPr>
                        <a:t>Effetto</a:t>
                      </a:r>
                    </a:p>
                  </a:txBody>
                  <a:tcPr>
                    <a:solidFill>
                      <a:srgbClr val="002060">
                        <a:alpha val="50000"/>
                      </a:srgbClr>
                    </a:solidFill>
                  </a:tcPr>
                </a:tc>
                <a:tc>
                  <a:txBody>
                    <a:bodyPr/>
                    <a:lstStyle/>
                    <a:p>
                      <a:r>
                        <a:rPr lang="it-IT" sz="1400" b="0" kern="1200" dirty="0" smtClean="0">
                          <a:solidFill>
                            <a:schemeClr val="bg1"/>
                          </a:solidFill>
                          <a:latin typeface="Tahoma" pitchFamily="34" charset="0"/>
                          <a:ea typeface="+mn-ea"/>
                          <a:cs typeface="Times New Roman" pitchFamily="18" charset="0"/>
                        </a:rPr>
                        <a:t>schermatura</a:t>
                      </a:r>
                    </a:p>
                  </a:txBody>
                  <a:tcPr>
                    <a:solidFill>
                      <a:srgbClr val="002060">
                        <a:alpha val="50000"/>
                      </a:srgbClr>
                    </a:solidFill>
                  </a:tcPr>
                </a:tc>
                <a:tc>
                  <a:txBody>
                    <a:bodyPr/>
                    <a:lstStyle/>
                    <a:p>
                      <a:r>
                        <a:rPr lang="it-IT" sz="1400" b="0" kern="1200" dirty="0" smtClean="0">
                          <a:solidFill>
                            <a:schemeClr val="bg1"/>
                          </a:solidFill>
                          <a:latin typeface="Tahoma" pitchFamily="34" charset="0"/>
                          <a:ea typeface="+mn-ea"/>
                          <a:cs typeface="Times New Roman" pitchFamily="18" charset="0"/>
                        </a:rPr>
                        <a:t>protezione/ trasferimento</a:t>
                      </a:r>
                    </a:p>
                  </a:txBody>
                  <a:tcPr>
                    <a:solidFill>
                      <a:srgbClr val="002060">
                        <a:alpha val="50000"/>
                      </a:srgbClr>
                    </a:solidFill>
                  </a:tcPr>
                </a:tc>
                <a:tc>
                  <a:txBody>
                    <a:bodyPr/>
                    <a:lstStyle/>
                    <a:p>
                      <a:r>
                        <a:rPr lang="it-IT" sz="1400" b="0" kern="1200" dirty="0" smtClean="0">
                          <a:solidFill>
                            <a:schemeClr val="bg1"/>
                          </a:solidFill>
                          <a:latin typeface="Tahoma" pitchFamily="34" charset="0"/>
                          <a:ea typeface="+mn-ea"/>
                          <a:cs typeface="Times New Roman" pitchFamily="18" charset="0"/>
                        </a:rPr>
                        <a:t>protezione</a:t>
                      </a:r>
                    </a:p>
                  </a:txBody>
                  <a:tcPr>
                    <a:solidFill>
                      <a:srgbClr val="002060">
                        <a:alpha val="50000"/>
                      </a:srgbClr>
                    </a:solidFill>
                  </a:tcPr>
                </a:tc>
              </a:tr>
              <a:tr h="370840">
                <a:tc>
                  <a:txBody>
                    <a:bodyPr/>
                    <a:lstStyle/>
                    <a:p>
                      <a:r>
                        <a:rPr lang="it-IT" sz="1400" b="1" kern="1200" dirty="0" smtClean="0">
                          <a:solidFill>
                            <a:schemeClr val="bg1"/>
                          </a:solidFill>
                          <a:latin typeface="Tahoma" pitchFamily="34" charset="0"/>
                          <a:ea typeface="+mn-ea"/>
                          <a:cs typeface="Times New Roman" pitchFamily="18" charset="0"/>
                        </a:rPr>
                        <a:t>Oggetto</a:t>
                      </a:r>
                    </a:p>
                  </a:txBody>
                  <a:tcPr>
                    <a:solidFill>
                      <a:srgbClr val="002060">
                        <a:alpha val="50000"/>
                      </a:srgbClr>
                    </a:solidFill>
                  </a:tcPr>
                </a:tc>
                <a:tc>
                  <a:txBody>
                    <a:bodyPr/>
                    <a:lstStyle/>
                    <a:p>
                      <a:r>
                        <a:rPr lang="it-IT" sz="1400" b="0" kern="1200" dirty="0" smtClean="0">
                          <a:solidFill>
                            <a:schemeClr val="bg1"/>
                          </a:solidFill>
                          <a:latin typeface="Tahoma" pitchFamily="34" charset="0"/>
                          <a:ea typeface="+mn-ea"/>
                          <a:cs typeface="Times New Roman" pitchFamily="18" charset="0"/>
                        </a:rPr>
                        <a:t>beni mobili o immobili</a:t>
                      </a:r>
                    </a:p>
                  </a:txBody>
                  <a:tcPr>
                    <a:solidFill>
                      <a:srgbClr val="002060">
                        <a:alpha val="50000"/>
                      </a:srgbClr>
                    </a:solidFill>
                  </a:tcPr>
                </a:tc>
                <a:tc>
                  <a:txBody>
                    <a:bodyPr/>
                    <a:lstStyle/>
                    <a:p>
                      <a:r>
                        <a:rPr lang="it-IT" sz="1400" b="0" kern="1200" dirty="0" smtClean="0">
                          <a:solidFill>
                            <a:schemeClr val="bg1"/>
                          </a:solidFill>
                          <a:latin typeface="Tahoma" pitchFamily="34" charset="0"/>
                          <a:ea typeface="+mn-ea"/>
                          <a:cs typeface="Times New Roman" pitchFamily="18" charset="0"/>
                        </a:rPr>
                        <a:t>liquidità</a:t>
                      </a:r>
                    </a:p>
                  </a:txBody>
                  <a:tcPr>
                    <a:solidFill>
                      <a:srgbClr val="002060">
                        <a:alpha val="50000"/>
                      </a:srgbClr>
                    </a:solidFill>
                  </a:tcPr>
                </a:tc>
                <a:tc>
                  <a:txBody>
                    <a:bodyPr/>
                    <a:lstStyle/>
                    <a:p>
                      <a:r>
                        <a:rPr lang="it-IT" sz="1400" b="0" kern="1200" dirty="0" smtClean="0">
                          <a:solidFill>
                            <a:schemeClr val="bg1"/>
                          </a:solidFill>
                          <a:latin typeface="Tahoma" pitchFamily="34" charset="0"/>
                          <a:ea typeface="+mn-ea"/>
                          <a:cs typeface="Times New Roman" pitchFamily="18" charset="0"/>
                        </a:rPr>
                        <a:t>beni mobili o immobili</a:t>
                      </a:r>
                    </a:p>
                  </a:txBody>
                  <a:tcPr>
                    <a:solidFill>
                      <a:srgbClr val="002060">
                        <a:alpha val="50000"/>
                      </a:srgbClr>
                    </a:solidFill>
                  </a:tcPr>
                </a:tc>
              </a:tr>
              <a:tr h="370840">
                <a:tc>
                  <a:txBody>
                    <a:bodyPr/>
                    <a:lstStyle/>
                    <a:p>
                      <a:r>
                        <a:rPr lang="it-IT" sz="1400" b="1" kern="1200" dirty="0" smtClean="0">
                          <a:solidFill>
                            <a:schemeClr val="bg1"/>
                          </a:solidFill>
                          <a:latin typeface="Tahoma" pitchFamily="34" charset="0"/>
                          <a:ea typeface="+mn-ea"/>
                          <a:cs typeface="Times New Roman" pitchFamily="18" charset="0"/>
                        </a:rPr>
                        <a:t>Durata</a:t>
                      </a:r>
                    </a:p>
                  </a:txBody>
                  <a:tcPr>
                    <a:solidFill>
                      <a:srgbClr val="002060">
                        <a:alpha val="50000"/>
                      </a:srgbClr>
                    </a:solidFill>
                  </a:tcPr>
                </a:tc>
                <a:tc>
                  <a:txBody>
                    <a:bodyPr/>
                    <a:lstStyle/>
                    <a:p>
                      <a:r>
                        <a:rPr lang="it-IT" sz="1400" b="0" kern="1200" dirty="0" smtClean="0">
                          <a:solidFill>
                            <a:schemeClr val="bg1"/>
                          </a:solidFill>
                          <a:latin typeface="Tahoma" pitchFamily="34" charset="0"/>
                          <a:ea typeface="+mn-ea"/>
                          <a:cs typeface="Times New Roman" pitchFamily="18" charset="0"/>
                        </a:rPr>
                        <a:t>variabile</a:t>
                      </a:r>
                    </a:p>
                  </a:txBody>
                  <a:tcPr>
                    <a:solidFill>
                      <a:srgbClr val="002060">
                        <a:alpha val="50000"/>
                      </a:srgbClr>
                    </a:solidFill>
                  </a:tcPr>
                </a:tc>
                <a:tc>
                  <a:txBody>
                    <a:bodyPr/>
                    <a:lstStyle/>
                    <a:p>
                      <a:r>
                        <a:rPr lang="it-IT" sz="1400" b="0" kern="1200" dirty="0" smtClean="0">
                          <a:solidFill>
                            <a:schemeClr val="bg1"/>
                          </a:solidFill>
                          <a:latin typeface="Tahoma" pitchFamily="34" charset="0"/>
                          <a:ea typeface="+mn-ea"/>
                          <a:cs typeface="Times New Roman" pitchFamily="18" charset="0"/>
                        </a:rPr>
                        <a:t>variabile</a:t>
                      </a:r>
                    </a:p>
                  </a:txBody>
                  <a:tcPr>
                    <a:solidFill>
                      <a:srgbClr val="002060">
                        <a:alpha val="50000"/>
                      </a:srgbClr>
                    </a:solidFill>
                  </a:tcPr>
                </a:tc>
                <a:tc>
                  <a:txBody>
                    <a:bodyPr/>
                    <a:lstStyle/>
                    <a:p>
                      <a:r>
                        <a:rPr lang="it-IT" sz="1400" b="0" kern="1200" dirty="0" smtClean="0">
                          <a:solidFill>
                            <a:schemeClr val="bg1"/>
                          </a:solidFill>
                          <a:latin typeface="Tahoma" pitchFamily="34" charset="0"/>
                          <a:ea typeface="+mn-ea"/>
                          <a:cs typeface="Times New Roman" pitchFamily="18" charset="0"/>
                        </a:rPr>
                        <a:t>legata al matrimonio</a:t>
                      </a:r>
                    </a:p>
                  </a:txBody>
                  <a:tcPr>
                    <a:solidFill>
                      <a:srgbClr val="002060">
                        <a:alpha val="50000"/>
                      </a:srgbClr>
                    </a:solidFill>
                  </a:tcPr>
                </a:tc>
              </a:tr>
            </a:tbl>
          </a:graphicData>
        </a:graphic>
      </p:graphicFrame>
      <p:graphicFrame>
        <p:nvGraphicFramePr>
          <p:cNvPr id="8" name="Tabella 7"/>
          <p:cNvGraphicFramePr>
            <a:graphicFrameLocks noGrp="1"/>
          </p:cNvGraphicFramePr>
          <p:nvPr/>
        </p:nvGraphicFramePr>
        <p:xfrm>
          <a:off x="251520" y="4077072"/>
          <a:ext cx="5184575" cy="2138680"/>
        </p:xfrm>
        <a:graphic>
          <a:graphicData uri="http://schemas.openxmlformats.org/drawingml/2006/table">
            <a:tbl>
              <a:tblPr firstRow="1" bandRow="1">
                <a:tableStyleId>{5C22544A-7EE6-4342-B048-85BDC9FD1C3A}</a:tableStyleId>
              </a:tblPr>
              <a:tblGrid>
                <a:gridCol w="953968"/>
                <a:gridCol w="1394261"/>
                <a:gridCol w="1394261"/>
                <a:gridCol w="1442085"/>
              </a:tblGrid>
              <a:tr h="370840">
                <a:tc>
                  <a:txBody>
                    <a:bodyPr/>
                    <a:lstStyle/>
                    <a:p>
                      <a:endParaRPr lang="it-IT" sz="1400" b="1" kern="1200" dirty="0" smtClean="0">
                        <a:solidFill>
                          <a:schemeClr val="bg1"/>
                        </a:solidFill>
                        <a:latin typeface="Tahoma" pitchFamily="34" charset="0"/>
                        <a:ea typeface="+mn-ea"/>
                        <a:cs typeface="Times New Roman" pitchFamily="18" charset="0"/>
                      </a:endParaRPr>
                    </a:p>
                  </a:txBody>
                  <a:tcPr>
                    <a:solidFill>
                      <a:srgbClr val="002060">
                        <a:alpha val="50000"/>
                      </a:srgbClr>
                    </a:solidFill>
                  </a:tcPr>
                </a:tc>
                <a:tc>
                  <a:txBody>
                    <a:bodyPr/>
                    <a:lstStyle/>
                    <a:p>
                      <a:r>
                        <a:rPr lang="it-IT" sz="1400" b="1" kern="1200" dirty="0" smtClean="0">
                          <a:solidFill>
                            <a:schemeClr val="bg1"/>
                          </a:solidFill>
                          <a:latin typeface="Tahoma" pitchFamily="34" charset="0"/>
                          <a:ea typeface="+mn-ea"/>
                          <a:cs typeface="Times New Roman" pitchFamily="18" charset="0"/>
                        </a:rPr>
                        <a:t>Atto di destinazione</a:t>
                      </a:r>
                    </a:p>
                  </a:txBody>
                  <a:tcPr>
                    <a:solidFill>
                      <a:srgbClr val="002060">
                        <a:alpha val="50000"/>
                      </a:srgbClr>
                    </a:solidFill>
                  </a:tcPr>
                </a:tc>
                <a:tc>
                  <a:txBody>
                    <a:bodyPr/>
                    <a:lstStyle/>
                    <a:p>
                      <a:r>
                        <a:rPr lang="it-IT" sz="1400" b="1" kern="1200" dirty="0" smtClean="0">
                          <a:solidFill>
                            <a:schemeClr val="bg1"/>
                          </a:solidFill>
                          <a:latin typeface="Tahoma" pitchFamily="34" charset="0"/>
                          <a:ea typeface="+mn-ea"/>
                          <a:cs typeface="Times New Roman" pitchFamily="18" charset="0"/>
                        </a:rPr>
                        <a:t>Fondo patrimoniale</a:t>
                      </a:r>
                    </a:p>
                  </a:txBody>
                  <a:tcPr>
                    <a:solidFill>
                      <a:srgbClr val="002060">
                        <a:alpha val="50000"/>
                      </a:srgbClr>
                    </a:solidFill>
                  </a:tcPr>
                </a:tc>
                <a:tc>
                  <a:txBody>
                    <a:bodyPr/>
                    <a:lstStyle/>
                    <a:p>
                      <a:r>
                        <a:rPr lang="it-IT" sz="1400" b="1" kern="1200" dirty="0" smtClean="0">
                          <a:solidFill>
                            <a:schemeClr val="bg1"/>
                          </a:solidFill>
                          <a:latin typeface="Tahoma" pitchFamily="34" charset="0"/>
                          <a:ea typeface="+mn-ea"/>
                          <a:cs typeface="Times New Roman" pitchFamily="18" charset="0"/>
                        </a:rPr>
                        <a:t>Trust</a:t>
                      </a:r>
                    </a:p>
                  </a:txBody>
                  <a:tcPr>
                    <a:solidFill>
                      <a:srgbClr val="002060">
                        <a:alpha val="50000"/>
                      </a:srgbClr>
                    </a:solidFill>
                  </a:tcPr>
                </a:tc>
              </a:tr>
              <a:tr h="370840">
                <a:tc>
                  <a:txBody>
                    <a:bodyPr/>
                    <a:lstStyle/>
                    <a:p>
                      <a:r>
                        <a:rPr lang="it-IT" sz="1400" b="1" kern="1200" dirty="0" smtClean="0">
                          <a:solidFill>
                            <a:schemeClr val="bg1"/>
                          </a:solidFill>
                          <a:latin typeface="Tahoma" pitchFamily="34" charset="0"/>
                          <a:ea typeface="+mn-ea"/>
                          <a:cs typeface="Times New Roman" pitchFamily="18" charset="0"/>
                        </a:rPr>
                        <a:t>Effetto</a:t>
                      </a:r>
                    </a:p>
                  </a:txBody>
                  <a:tcPr>
                    <a:solidFill>
                      <a:srgbClr val="002060">
                        <a:alpha val="50000"/>
                      </a:srgbClr>
                    </a:solidFill>
                  </a:tcPr>
                </a:tc>
                <a:tc>
                  <a:txBody>
                    <a:bodyPr/>
                    <a:lstStyle/>
                    <a:p>
                      <a:r>
                        <a:rPr lang="it-IT" sz="1400" b="0" kern="1200" dirty="0" smtClean="0">
                          <a:solidFill>
                            <a:schemeClr val="bg1"/>
                          </a:solidFill>
                          <a:latin typeface="Tahoma" pitchFamily="34" charset="0"/>
                          <a:ea typeface="+mn-ea"/>
                          <a:cs typeface="Times New Roman" pitchFamily="18" charset="0"/>
                        </a:rPr>
                        <a:t>protezione</a:t>
                      </a:r>
                    </a:p>
                  </a:txBody>
                  <a:tcPr>
                    <a:solidFill>
                      <a:srgbClr val="002060">
                        <a:alpha val="50000"/>
                      </a:srgbClr>
                    </a:solidFill>
                  </a:tcPr>
                </a:tc>
                <a:tc>
                  <a:txBody>
                    <a:bodyPr/>
                    <a:lstStyle/>
                    <a:p>
                      <a:r>
                        <a:rPr lang="it-IT" sz="1400" b="0" kern="1200" dirty="0" smtClean="0">
                          <a:solidFill>
                            <a:schemeClr val="bg1"/>
                          </a:solidFill>
                          <a:latin typeface="Tahoma" pitchFamily="34" charset="0"/>
                          <a:ea typeface="+mn-ea"/>
                          <a:cs typeface="Times New Roman" pitchFamily="18" charset="0"/>
                        </a:rPr>
                        <a:t>protezione</a:t>
                      </a:r>
                    </a:p>
                  </a:txBody>
                  <a:tcPr>
                    <a:solidFill>
                      <a:srgbClr val="002060">
                        <a:alpha val="50000"/>
                      </a:srgbClr>
                    </a:solidFill>
                  </a:tcPr>
                </a:tc>
                <a:tc>
                  <a:txBody>
                    <a:bodyPr/>
                    <a:lstStyle/>
                    <a:p>
                      <a:r>
                        <a:rPr lang="it-IT" sz="1400" b="0" kern="1200" dirty="0" smtClean="0">
                          <a:solidFill>
                            <a:schemeClr val="bg1"/>
                          </a:solidFill>
                          <a:latin typeface="Tahoma" pitchFamily="34" charset="0"/>
                          <a:ea typeface="+mn-ea"/>
                          <a:cs typeface="Times New Roman" pitchFamily="18" charset="0"/>
                        </a:rPr>
                        <a:t>protezione</a:t>
                      </a:r>
                    </a:p>
                  </a:txBody>
                  <a:tcPr>
                    <a:solidFill>
                      <a:srgbClr val="002060">
                        <a:alpha val="50000"/>
                      </a:srgbClr>
                    </a:solidFill>
                  </a:tcPr>
                </a:tc>
              </a:tr>
              <a:tr h="370840">
                <a:tc>
                  <a:txBody>
                    <a:bodyPr/>
                    <a:lstStyle/>
                    <a:p>
                      <a:r>
                        <a:rPr lang="it-IT" sz="1400" b="1" kern="1200" dirty="0" smtClean="0">
                          <a:solidFill>
                            <a:schemeClr val="bg1"/>
                          </a:solidFill>
                          <a:latin typeface="Tahoma" pitchFamily="34" charset="0"/>
                          <a:ea typeface="+mn-ea"/>
                          <a:cs typeface="Times New Roman" pitchFamily="18" charset="0"/>
                        </a:rPr>
                        <a:t>Oggetto</a:t>
                      </a:r>
                    </a:p>
                  </a:txBody>
                  <a:tcPr>
                    <a:solidFill>
                      <a:srgbClr val="002060">
                        <a:alpha val="50000"/>
                      </a:srgbClr>
                    </a:solidFill>
                  </a:tcPr>
                </a:tc>
                <a:tc>
                  <a:txBody>
                    <a:bodyPr/>
                    <a:lstStyle/>
                    <a:p>
                      <a:r>
                        <a:rPr lang="it-IT" sz="1400" b="0" kern="1200" dirty="0" smtClean="0">
                          <a:solidFill>
                            <a:schemeClr val="bg1"/>
                          </a:solidFill>
                          <a:latin typeface="Tahoma" pitchFamily="34" charset="0"/>
                          <a:ea typeface="+mn-ea"/>
                          <a:cs typeface="Times New Roman" pitchFamily="18" charset="0"/>
                        </a:rPr>
                        <a:t>beni mobili o immobili registrati</a:t>
                      </a:r>
                    </a:p>
                  </a:txBody>
                  <a:tcPr>
                    <a:solidFill>
                      <a:srgbClr val="002060">
                        <a:alpha val="50000"/>
                      </a:srgbClr>
                    </a:solidFill>
                  </a:tcPr>
                </a:tc>
                <a:tc>
                  <a:txBody>
                    <a:bodyPr/>
                    <a:lstStyle/>
                    <a:p>
                      <a:r>
                        <a:rPr lang="it-IT" sz="1400" b="0" kern="1200" dirty="0" smtClean="0">
                          <a:solidFill>
                            <a:schemeClr val="bg1"/>
                          </a:solidFill>
                          <a:latin typeface="Tahoma" pitchFamily="34" charset="0"/>
                          <a:ea typeface="+mn-ea"/>
                          <a:cs typeface="Times New Roman" pitchFamily="18" charset="0"/>
                        </a:rPr>
                        <a:t>beni mobili o immobili registrati</a:t>
                      </a:r>
                    </a:p>
                  </a:txBody>
                  <a:tcPr>
                    <a:solidFill>
                      <a:srgbClr val="002060">
                        <a:alpha val="50000"/>
                      </a:srgbClr>
                    </a:solidFill>
                  </a:tcPr>
                </a:tc>
                <a:tc>
                  <a:txBody>
                    <a:bodyPr/>
                    <a:lstStyle/>
                    <a:p>
                      <a:r>
                        <a:rPr lang="it-IT" sz="1400" b="0" kern="1200" dirty="0" smtClean="0">
                          <a:solidFill>
                            <a:schemeClr val="bg1"/>
                          </a:solidFill>
                          <a:latin typeface="Tahoma" pitchFamily="34" charset="0"/>
                          <a:ea typeface="+mn-ea"/>
                          <a:cs typeface="Times New Roman" pitchFamily="18" charset="0"/>
                        </a:rPr>
                        <a:t>qualunque</a:t>
                      </a:r>
                    </a:p>
                  </a:txBody>
                  <a:tcPr>
                    <a:solidFill>
                      <a:srgbClr val="002060">
                        <a:alpha val="50000"/>
                      </a:srgbClr>
                    </a:solidFill>
                  </a:tcPr>
                </a:tc>
              </a:tr>
              <a:tr h="370840">
                <a:tc>
                  <a:txBody>
                    <a:bodyPr/>
                    <a:lstStyle/>
                    <a:p>
                      <a:r>
                        <a:rPr lang="it-IT" sz="1400" b="1" kern="1200" dirty="0" smtClean="0">
                          <a:solidFill>
                            <a:schemeClr val="bg1"/>
                          </a:solidFill>
                          <a:latin typeface="Tahoma" pitchFamily="34" charset="0"/>
                          <a:ea typeface="+mn-ea"/>
                          <a:cs typeface="Times New Roman" pitchFamily="18" charset="0"/>
                        </a:rPr>
                        <a:t>Durata</a:t>
                      </a:r>
                    </a:p>
                  </a:txBody>
                  <a:tcPr>
                    <a:solidFill>
                      <a:srgbClr val="002060">
                        <a:alpha val="50000"/>
                      </a:srgbClr>
                    </a:solidFill>
                  </a:tcPr>
                </a:tc>
                <a:tc>
                  <a:txBody>
                    <a:bodyPr/>
                    <a:lstStyle/>
                    <a:p>
                      <a:r>
                        <a:rPr lang="it-IT" sz="1400" b="0" kern="1200" dirty="0" smtClean="0">
                          <a:solidFill>
                            <a:schemeClr val="bg1"/>
                          </a:solidFill>
                          <a:latin typeface="Tahoma" pitchFamily="34" charset="0"/>
                          <a:ea typeface="+mn-ea"/>
                          <a:cs typeface="Times New Roman" pitchFamily="18" charset="0"/>
                        </a:rPr>
                        <a:t>variabile</a:t>
                      </a:r>
                    </a:p>
                  </a:txBody>
                  <a:tcPr>
                    <a:solidFill>
                      <a:srgbClr val="002060">
                        <a:alpha val="50000"/>
                      </a:srgbClr>
                    </a:solidFill>
                  </a:tcPr>
                </a:tc>
                <a:tc>
                  <a:txBody>
                    <a:bodyPr/>
                    <a:lstStyle/>
                    <a:p>
                      <a:r>
                        <a:rPr lang="it-IT" sz="1400" b="0" kern="1200" dirty="0" smtClean="0">
                          <a:solidFill>
                            <a:schemeClr val="bg1"/>
                          </a:solidFill>
                          <a:latin typeface="Tahoma" pitchFamily="34" charset="0"/>
                          <a:ea typeface="+mn-ea"/>
                          <a:cs typeface="Times New Roman" pitchFamily="18" charset="0"/>
                        </a:rPr>
                        <a:t>legata al matrimonio</a:t>
                      </a:r>
                    </a:p>
                  </a:txBody>
                  <a:tcPr>
                    <a:solidFill>
                      <a:srgbClr val="002060">
                        <a:alpha val="50000"/>
                      </a:srgbClr>
                    </a:solidFill>
                  </a:tcPr>
                </a:tc>
                <a:tc>
                  <a:txBody>
                    <a:bodyPr/>
                    <a:lstStyle/>
                    <a:p>
                      <a:r>
                        <a:rPr lang="it-IT" sz="1400" b="0" kern="1200" dirty="0" smtClean="0">
                          <a:solidFill>
                            <a:schemeClr val="bg1"/>
                          </a:solidFill>
                          <a:latin typeface="Tahoma" pitchFamily="34" charset="0"/>
                          <a:ea typeface="+mn-ea"/>
                          <a:cs typeface="Times New Roman" pitchFamily="18" charset="0"/>
                        </a:rPr>
                        <a:t>variabile</a:t>
                      </a:r>
                    </a:p>
                  </a:txBody>
                  <a:tcPr>
                    <a:solidFill>
                      <a:srgbClr val="002060">
                        <a:alpha val="50000"/>
                      </a:srgbClr>
                    </a:solidFill>
                  </a:tcPr>
                </a:tc>
              </a:tr>
            </a:tbl>
          </a:graphicData>
        </a:graphic>
      </p:graphicFrame>
      <p:sp>
        <p:nvSpPr>
          <p:cNvPr id="11" name="Text Box 3"/>
          <p:cNvSpPr txBox="1">
            <a:spLocks noChangeArrowheads="1"/>
          </p:cNvSpPr>
          <p:nvPr/>
        </p:nvSpPr>
        <p:spPr bwMode="auto">
          <a:xfrm>
            <a:off x="209211" y="404664"/>
            <a:ext cx="4185761" cy="400110"/>
          </a:xfrm>
          <a:prstGeom prst="rect">
            <a:avLst/>
          </a:prstGeom>
          <a:noFill/>
          <a:ln w="9525">
            <a:noFill/>
            <a:miter lim="800000"/>
            <a:headEnd/>
            <a:tailEnd/>
          </a:ln>
          <a:effectLst/>
        </p:spPr>
        <p:txBody>
          <a:bodyPr wrap="none">
            <a:spAutoFit/>
          </a:bodyPr>
          <a:lstStyle/>
          <a:p>
            <a:r>
              <a:rPr lang="it-IT" sz="2000" i="0" dirty="0" smtClean="0">
                <a:solidFill>
                  <a:srgbClr val="002060"/>
                </a:solidFill>
                <a:latin typeface="Tahoma" pitchFamily="34" charset="0"/>
              </a:rPr>
              <a:t>UD1_Le strategie di protezione</a:t>
            </a:r>
            <a:endParaRPr lang="it-IT" sz="2000" i="0" dirty="0">
              <a:solidFill>
                <a:srgbClr val="002060"/>
              </a:solidFill>
              <a:latin typeface="Tahom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Verdana"/>
        <a:ea typeface=""/>
        <a:cs typeface="Times New Roman"/>
      </a:majorFont>
      <a:minorFont>
        <a:latin typeface="Verdana"/>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2400" b="1" i="0" u="none" strike="noStrike" cap="none" normalizeH="0" baseline="0" smtClean="0">
            <a:ln>
              <a:noFill/>
            </a:ln>
            <a:solidFill>
              <a:schemeClr val="tx1"/>
            </a:solidFill>
            <a:effectLst/>
            <a:latin typeface="Verdana" pitchFamily="34" charset="0"/>
            <a:cs typeface="Times New Roman"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2400" b="1" i="0" u="none" strike="noStrike" cap="none" normalizeH="0" baseline="0" smtClean="0">
            <a:ln>
              <a:noFill/>
            </a:ln>
            <a:solidFill>
              <a:schemeClr val="tx1"/>
            </a:solidFill>
            <a:effectLst/>
            <a:latin typeface="Verdana" pitchFamily="34" charset="0"/>
            <a:cs typeface="Times New Roman" pitchFamily="18"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16960</TotalTime>
  <Words>3349</Words>
  <Application>Microsoft Office PowerPoint</Application>
  <PresentationFormat>Presentazione su schermo (4:3)</PresentationFormat>
  <Paragraphs>540</Paragraphs>
  <Slides>42</Slides>
  <Notes>42</Notes>
  <HiddenSlides>0</HiddenSlides>
  <MMClips>0</MMClips>
  <ScaleCrop>false</ScaleCrop>
  <HeadingPairs>
    <vt:vector size="4" baseType="variant">
      <vt:variant>
        <vt:lpstr>Tema</vt:lpstr>
      </vt:variant>
      <vt:variant>
        <vt:i4>1</vt:i4>
      </vt:variant>
      <vt:variant>
        <vt:lpstr>Titoli diapositive</vt:lpstr>
      </vt:variant>
      <vt:variant>
        <vt:i4>42</vt:i4>
      </vt:variant>
    </vt:vector>
  </HeadingPairs>
  <TitlesOfParts>
    <vt:vector size="43" baseType="lpstr">
      <vt:lpstr>Struttura predefinita</vt:lpstr>
      <vt:lpstr>La protezione dei patrimoni familiari     Forlì  7 Febbraio2013   Alessandro Gallo Consulente strategico e formatore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vector>
  </TitlesOfParts>
  <Company>IAMA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alessandron</dc:creator>
  <cp:lastModifiedBy>Alessandro</cp:lastModifiedBy>
  <cp:revision>1349</cp:revision>
  <dcterms:created xsi:type="dcterms:W3CDTF">2006-08-29T16:28:56Z</dcterms:created>
  <dcterms:modified xsi:type="dcterms:W3CDTF">2013-02-01T11:24:32Z</dcterms:modified>
</cp:coreProperties>
</file>